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76" r:id="rId7"/>
    <p:sldId id="261" r:id="rId8"/>
    <p:sldId id="262" r:id="rId9"/>
    <p:sldId id="275" r:id="rId10"/>
    <p:sldId id="263" r:id="rId11"/>
    <p:sldId id="264" r:id="rId12"/>
    <p:sldId id="265" r:id="rId13"/>
    <p:sldId id="266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930" y="-10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AFD1F5-D027-4A52-A50D-D0674A43EBFD}" type="datetimeFigureOut">
              <a:rPr lang="ru-RU" smtClean="0"/>
              <a:pPr/>
              <a:t>12.04.2016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C90FD5-4FE0-4564-96E7-E05AD2F4AAF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8367E-5E76-401A-97B9-2B4211CA0302}" type="datetimeFigureOut">
              <a:rPr lang="ru-RU" smtClean="0"/>
              <a:pPr/>
              <a:t>12.04.2016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827F3-9102-4311-B7E8-2F279C3339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8367E-5E76-401A-97B9-2B4211CA0302}" type="datetimeFigureOut">
              <a:rPr lang="ru-RU" smtClean="0"/>
              <a:pPr/>
              <a:t>12.04.2016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827F3-9102-4311-B7E8-2F279C3339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8367E-5E76-401A-97B9-2B4211CA0302}" type="datetimeFigureOut">
              <a:rPr lang="ru-RU" smtClean="0"/>
              <a:pPr/>
              <a:t>12.04.2016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827F3-9102-4311-B7E8-2F279C3339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8367E-5E76-401A-97B9-2B4211CA0302}" type="datetimeFigureOut">
              <a:rPr lang="ru-RU" smtClean="0"/>
              <a:pPr/>
              <a:t>12.04.2016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827F3-9102-4311-B7E8-2F279C3339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8367E-5E76-401A-97B9-2B4211CA0302}" type="datetimeFigureOut">
              <a:rPr lang="ru-RU" smtClean="0"/>
              <a:pPr/>
              <a:t>12.04.2016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827F3-9102-4311-B7E8-2F279C3339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8367E-5E76-401A-97B9-2B4211CA0302}" type="datetimeFigureOut">
              <a:rPr lang="ru-RU" smtClean="0"/>
              <a:pPr/>
              <a:t>12.04.2016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827F3-9102-4311-B7E8-2F279C3339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8367E-5E76-401A-97B9-2B4211CA0302}" type="datetimeFigureOut">
              <a:rPr lang="ru-RU" smtClean="0"/>
              <a:pPr/>
              <a:t>12.04.2016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827F3-9102-4311-B7E8-2F279C3339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8367E-5E76-401A-97B9-2B4211CA0302}" type="datetimeFigureOut">
              <a:rPr lang="ru-RU" smtClean="0"/>
              <a:pPr/>
              <a:t>12.04.2016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827F3-9102-4311-B7E8-2F279C3339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8367E-5E76-401A-97B9-2B4211CA0302}" type="datetimeFigureOut">
              <a:rPr lang="ru-RU" smtClean="0"/>
              <a:pPr/>
              <a:t>12.04.2016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827F3-9102-4311-B7E8-2F279C3339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8367E-5E76-401A-97B9-2B4211CA0302}" type="datetimeFigureOut">
              <a:rPr lang="ru-RU" smtClean="0"/>
              <a:pPr/>
              <a:t>12.04.2016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827F3-9102-4311-B7E8-2F279C3339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8367E-5E76-401A-97B9-2B4211CA0302}" type="datetimeFigureOut">
              <a:rPr lang="ru-RU" smtClean="0"/>
              <a:pPr/>
              <a:t>12.04.2016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827F3-9102-4311-B7E8-2F279C3339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8367E-5E76-401A-97B9-2B4211CA0302}" type="datetimeFigureOut">
              <a:rPr lang="ru-RU" smtClean="0"/>
              <a:pPr/>
              <a:t>12.04.2016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827F3-9102-4311-B7E8-2F279C3339D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57167"/>
            <a:ext cx="7886728" cy="1285883"/>
          </a:xfrm>
        </p:spPr>
        <p:txBody>
          <a:bodyPr>
            <a:normAutofit/>
          </a:bodyPr>
          <a:lstStyle/>
          <a:p>
            <a:r>
              <a:rPr lang="ru-RU" sz="7200" i="1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</a:rPr>
              <a:t>Птица счастья</a:t>
            </a:r>
            <a:endParaRPr lang="ru-RU" sz="7200" i="1" dirty="0">
              <a:solidFill>
                <a:schemeClr val="accent1">
                  <a:lumMod val="75000"/>
                </a:schemeClr>
              </a:solidFill>
              <a:latin typeface="Verdana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5786" y="2000240"/>
            <a:ext cx="7858180" cy="421484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3965" t="23298" r="25443" b="31213"/>
          <a:stretch>
            <a:fillRect/>
          </a:stretch>
        </p:blipFill>
        <p:spPr bwMode="auto">
          <a:xfrm>
            <a:off x="1428728" y="1714488"/>
            <a:ext cx="6572296" cy="4727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2118" t="13574" r="12119" b="16976"/>
          <a:stretch>
            <a:fillRect/>
          </a:stretch>
        </p:blipFill>
        <p:spPr bwMode="auto">
          <a:xfrm>
            <a:off x="-77932" y="0"/>
            <a:ext cx="93518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2136" t="12136" r="11002" b="16058"/>
          <a:stretch>
            <a:fillRect/>
          </a:stretch>
        </p:blipFill>
        <p:spPr bwMode="auto">
          <a:xfrm>
            <a:off x="211263" y="214290"/>
            <a:ext cx="8789893" cy="656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1364" t="11048" r="12873" b="16345"/>
          <a:stretch>
            <a:fillRect/>
          </a:stretch>
        </p:blipFill>
        <p:spPr bwMode="auto">
          <a:xfrm>
            <a:off x="0" y="-2"/>
            <a:ext cx="4472610" cy="3429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 l="12500" t="13378" r="12500" b="16308"/>
          <a:stretch>
            <a:fillRect/>
          </a:stretch>
        </p:blipFill>
        <p:spPr bwMode="auto">
          <a:xfrm>
            <a:off x="4500562" y="0"/>
            <a:ext cx="4643438" cy="3571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/>
          <a:srcRect l="12500" t="13378" r="12500" b="17773"/>
          <a:stretch>
            <a:fillRect/>
          </a:stretch>
        </p:blipFill>
        <p:spPr bwMode="auto">
          <a:xfrm>
            <a:off x="0" y="3429000"/>
            <a:ext cx="447469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/>
          <a:srcRect l="12500" t="12646" r="12500" b="17773"/>
          <a:stretch>
            <a:fillRect/>
          </a:stretch>
        </p:blipFill>
        <p:spPr bwMode="auto">
          <a:xfrm>
            <a:off x="4500562" y="3571852"/>
            <a:ext cx="4643438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285720" y="3214686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857752" y="321468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85720" y="6500834"/>
            <a:ext cx="30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14876" y="6429396"/>
            <a:ext cx="30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2118" t="11996" r="13381" b="16976"/>
          <a:stretch>
            <a:fillRect/>
          </a:stretch>
        </p:blipFill>
        <p:spPr bwMode="auto">
          <a:xfrm>
            <a:off x="0" y="-1"/>
            <a:ext cx="4429124" cy="3378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 l="11719" t="16113" r="16211" b="16504"/>
          <a:stretch>
            <a:fillRect/>
          </a:stretch>
        </p:blipFill>
        <p:spPr bwMode="auto">
          <a:xfrm>
            <a:off x="4500562" y="-1"/>
            <a:ext cx="4643438" cy="347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/>
          <a:srcRect l="12305" t="19044" r="15624" b="14306"/>
          <a:stretch>
            <a:fillRect/>
          </a:stretch>
        </p:blipFill>
        <p:spPr bwMode="auto">
          <a:xfrm>
            <a:off x="0" y="3429001"/>
            <a:ext cx="4575956" cy="342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/>
          <a:srcRect l="11719" t="11719" r="12109" b="16503"/>
          <a:stretch>
            <a:fillRect/>
          </a:stretch>
        </p:blipFill>
        <p:spPr bwMode="auto">
          <a:xfrm>
            <a:off x="4643438" y="3483941"/>
            <a:ext cx="4475776" cy="3374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14282" y="29289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143504" y="29289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57158" y="635795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7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929190" y="642939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8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2118" t="15152" r="12119" b="16977"/>
          <a:stretch>
            <a:fillRect/>
          </a:stretch>
        </p:blipFill>
        <p:spPr bwMode="auto">
          <a:xfrm>
            <a:off x="0" y="0"/>
            <a:ext cx="4429092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 l="12500" t="14844" r="12500" b="17041"/>
          <a:stretch>
            <a:fillRect/>
          </a:stretch>
        </p:blipFill>
        <p:spPr bwMode="auto">
          <a:xfrm>
            <a:off x="4343516" y="-1"/>
            <a:ext cx="4800484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/>
          <a:srcRect l="22852" t="17041" r="20312" b="17041"/>
          <a:stretch>
            <a:fillRect/>
          </a:stretch>
        </p:blipFill>
        <p:spPr bwMode="auto">
          <a:xfrm>
            <a:off x="0" y="3081335"/>
            <a:ext cx="4357686" cy="3776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/>
          <a:srcRect l="12500" t="11914" r="12500" b="17041"/>
          <a:stretch>
            <a:fillRect/>
          </a:stretch>
        </p:blipFill>
        <p:spPr bwMode="auto">
          <a:xfrm>
            <a:off x="4357686" y="3214686"/>
            <a:ext cx="4786314" cy="364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357158" y="264318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9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0" y="2857496"/>
            <a:ext cx="918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10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57158" y="650083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11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4572000" y="635795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12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1364" t="12627" r="12872" b="14766"/>
          <a:stretch>
            <a:fillRect/>
          </a:stretch>
        </p:blipFill>
        <p:spPr bwMode="auto">
          <a:xfrm>
            <a:off x="0" y="0"/>
            <a:ext cx="45720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 l="12891" t="11719" r="12109" b="17236"/>
          <a:stretch>
            <a:fillRect/>
          </a:stretch>
        </p:blipFill>
        <p:spPr bwMode="auto">
          <a:xfrm>
            <a:off x="0" y="3357562"/>
            <a:ext cx="4619102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 l="12500" t="12646" r="12500" b="17773"/>
          <a:stretch>
            <a:fillRect/>
          </a:stretch>
        </p:blipFill>
        <p:spPr bwMode="auto">
          <a:xfrm>
            <a:off x="4620158" y="0"/>
            <a:ext cx="4523842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/>
          <a:srcRect l="31717" t="28184" r="30738" b="39105"/>
          <a:stretch>
            <a:fillRect/>
          </a:stretch>
        </p:blipFill>
        <p:spPr bwMode="auto">
          <a:xfrm>
            <a:off x="4643438" y="3356533"/>
            <a:ext cx="4500562" cy="3501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428596" y="292893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13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072066" y="300037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14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85720" y="635795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15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286380" y="635795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16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2118" t="11996" r="13381" b="15398"/>
          <a:stretch>
            <a:fillRect/>
          </a:stretch>
        </p:blipFill>
        <p:spPr bwMode="auto">
          <a:xfrm>
            <a:off x="0" y="0"/>
            <a:ext cx="4500562" cy="3397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 l="12500" t="14843" r="12500" b="14844"/>
          <a:stretch>
            <a:fillRect/>
          </a:stretch>
        </p:blipFill>
        <p:spPr bwMode="auto">
          <a:xfrm>
            <a:off x="4381499" y="0"/>
            <a:ext cx="4762501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 l="12500" t="12646" r="12500" b="17041"/>
          <a:stretch>
            <a:fillRect/>
          </a:stretch>
        </p:blipFill>
        <p:spPr bwMode="auto">
          <a:xfrm>
            <a:off x="-1" y="3397721"/>
            <a:ext cx="4429125" cy="346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/>
          <a:srcRect l="12500" t="12646" r="13672" b="17041"/>
          <a:stretch>
            <a:fillRect/>
          </a:stretch>
        </p:blipFill>
        <p:spPr bwMode="auto">
          <a:xfrm>
            <a:off x="4500562" y="3374559"/>
            <a:ext cx="4643438" cy="348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357158" y="307181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786314" y="2857496"/>
            <a:ext cx="730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285720" y="657227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4714876" y="6429396"/>
            <a:ext cx="587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7271" t="35671" r="19695" b="15398"/>
          <a:stretch>
            <a:fillRect/>
          </a:stretch>
        </p:blipFill>
        <p:spPr bwMode="auto">
          <a:xfrm>
            <a:off x="-1" y="0"/>
            <a:ext cx="4598401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 l="12500" t="12646" r="12500" b="14844"/>
          <a:stretch>
            <a:fillRect/>
          </a:stretch>
        </p:blipFill>
        <p:spPr bwMode="auto">
          <a:xfrm>
            <a:off x="4643438" y="0"/>
            <a:ext cx="4500562" cy="33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 l="24610" t="26368" r="17968" b="28222"/>
          <a:stretch>
            <a:fillRect/>
          </a:stretch>
        </p:blipFill>
        <p:spPr bwMode="auto">
          <a:xfrm>
            <a:off x="0" y="3357562"/>
            <a:ext cx="4714876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/>
          <a:srcRect l="25195" t="21973" r="23242" b="29687"/>
          <a:stretch>
            <a:fillRect/>
          </a:stretch>
        </p:blipFill>
        <p:spPr bwMode="auto">
          <a:xfrm>
            <a:off x="4643438" y="3357562"/>
            <a:ext cx="4500562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0" y="29289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643438" y="2857496"/>
            <a:ext cx="801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85720" y="6357958"/>
            <a:ext cx="444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7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857752" y="6357958"/>
            <a:ext cx="327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8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2118" t="11996" r="12118" b="16976"/>
          <a:stretch>
            <a:fillRect/>
          </a:stretch>
        </p:blipFill>
        <p:spPr bwMode="auto">
          <a:xfrm>
            <a:off x="0" y="0"/>
            <a:ext cx="4572000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 l="12500" t="11914" r="16601" b="17041"/>
          <a:stretch>
            <a:fillRect/>
          </a:stretch>
        </p:blipFill>
        <p:spPr bwMode="auto">
          <a:xfrm>
            <a:off x="4572000" y="0"/>
            <a:ext cx="4572000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/>
          <a:srcRect l="12891" t="12451" r="12109" b="17236"/>
          <a:stretch>
            <a:fillRect/>
          </a:stretch>
        </p:blipFill>
        <p:spPr bwMode="auto">
          <a:xfrm>
            <a:off x="0" y="3214687"/>
            <a:ext cx="4643438" cy="364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/>
          <a:srcRect l="12305" t="13916" r="17968" b="15771"/>
          <a:stretch>
            <a:fillRect/>
          </a:stretch>
        </p:blipFill>
        <p:spPr bwMode="auto">
          <a:xfrm>
            <a:off x="4627793" y="3214686"/>
            <a:ext cx="4516207" cy="3643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0" y="2857496"/>
            <a:ext cx="515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857752" y="285749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6429396"/>
            <a:ext cx="658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929190" y="635795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0856" t="11996" r="12118" b="16976"/>
          <a:stretch>
            <a:fillRect/>
          </a:stretch>
        </p:blipFill>
        <p:spPr bwMode="auto">
          <a:xfrm>
            <a:off x="0" y="0"/>
            <a:ext cx="4357718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 l="11328" t="14844" r="12500" b="17041"/>
          <a:stretch>
            <a:fillRect/>
          </a:stretch>
        </p:blipFill>
        <p:spPr bwMode="auto">
          <a:xfrm>
            <a:off x="4071934" y="3229523"/>
            <a:ext cx="5072066" cy="3628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929058" y="2714620"/>
            <a:ext cx="470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286248" y="6286520"/>
            <a:ext cx="756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86861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 давних времен считалось, что такая птица приносит счастье в дом. Нужно повесить её в центре комнаты, и она будет оберегом домашнего </a:t>
            </a:r>
            <a:r>
              <a:rPr lang="ru-RU" dirty="0" smtClean="0"/>
              <a:t>очага.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57422" y="3714752"/>
            <a:ext cx="6329378" cy="241141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0547" t="12451" r="12109" b="20898"/>
          <a:stretch>
            <a:fillRect/>
          </a:stretch>
        </p:blipFill>
        <p:spPr bwMode="auto">
          <a:xfrm>
            <a:off x="1357290" y="3440553"/>
            <a:ext cx="7072330" cy="34174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1365" t="12627" r="11609" b="16345"/>
          <a:stretch>
            <a:fillRect/>
          </a:stretch>
        </p:blipFill>
        <p:spPr bwMode="auto">
          <a:xfrm>
            <a:off x="357158" y="136996"/>
            <a:ext cx="8501122" cy="62713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9593" t="15153" r="12119" b="20133"/>
          <a:stretch>
            <a:fillRect/>
          </a:stretch>
        </p:blipFill>
        <p:spPr bwMode="auto">
          <a:xfrm>
            <a:off x="0" y="0"/>
            <a:ext cx="902209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11133" t="11719" r="11523" b="20898"/>
          <a:stretch>
            <a:fillRect/>
          </a:stretch>
        </p:blipFill>
        <p:spPr bwMode="auto">
          <a:xfrm>
            <a:off x="0" y="0"/>
            <a:ext cx="901979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9593" t="10417" r="9593" b="20133"/>
          <a:stretch>
            <a:fillRect/>
          </a:stretch>
        </p:blipFill>
        <p:spPr bwMode="auto">
          <a:xfrm>
            <a:off x="-103942" y="0"/>
            <a:ext cx="924794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http://img.searchmasterclass.net/uploads/posts/2013-06-03/image_17732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00562" cy="33754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44" name="Picture 4" descr="http://img4.searchmasterclass.net/uploads/posts/2013-07-08/2266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7" y="0"/>
            <a:ext cx="4429123" cy="33178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46" name="Picture 6" descr="http://krug-masterov.ru/wp-content/uploads/2012/09/Rasskrashivaem-pryani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4608179" cy="35962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48" name="Picture 8" descr="http://romantic-online.com/uploads/users_images/1/579/4a6338f856dcd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93597" y="3429000"/>
            <a:ext cx="4450403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8534" t="26201" r="28534" b="35917"/>
          <a:stretch>
            <a:fillRect/>
          </a:stretch>
        </p:blipFill>
        <p:spPr bwMode="auto">
          <a:xfrm>
            <a:off x="214281" y="0"/>
            <a:ext cx="3339693" cy="235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 l="23047" t="14844" r="25977" b="27295"/>
          <a:stretch>
            <a:fillRect/>
          </a:stretch>
        </p:blipFill>
        <p:spPr bwMode="auto">
          <a:xfrm>
            <a:off x="6500826" y="0"/>
            <a:ext cx="2643174" cy="24001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/>
          <a:srcRect l="10156" t="10449" r="12500" b="20703"/>
          <a:stretch>
            <a:fillRect/>
          </a:stretch>
        </p:blipFill>
        <p:spPr bwMode="auto">
          <a:xfrm>
            <a:off x="1714480" y="2571744"/>
            <a:ext cx="5718026" cy="40719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/>
          <a:srcRect l="23633" t="14844" r="29492" b="35351"/>
          <a:stretch>
            <a:fillRect/>
          </a:stretch>
        </p:blipFill>
        <p:spPr bwMode="auto">
          <a:xfrm>
            <a:off x="3500430" y="0"/>
            <a:ext cx="2773461" cy="23574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/>
          <a:srcRect l="24804" t="20702" r="32422" b="34619"/>
          <a:stretch>
            <a:fillRect/>
          </a:stretch>
        </p:blipFill>
        <p:spPr bwMode="auto">
          <a:xfrm>
            <a:off x="372411" y="0"/>
            <a:ext cx="2913705" cy="24347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9593" t="13574" r="12118" b="201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1758" t="10254" r="1563" b="8497"/>
          <a:stretch>
            <a:fillRect/>
          </a:stretch>
        </p:blipFill>
        <p:spPr bwMode="auto">
          <a:xfrm>
            <a:off x="214281" y="142852"/>
            <a:ext cx="8819279" cy="6429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</TotalTime>
  <Words>59</Words>
  <Application>Microsoft Office PowerPoint</Application>
  <PresentationFormat>Экран (4:3)</PresentationFormat>
  <Paragraphs>32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Птица счастья</vt:lpstr>
      <vt:lpstr>С давних времен считалось, что такая птица приносит счастье в дом. Нужно повесить её в центре комнаты, и она будет оберегом домашнего очага.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Птица счастья</dc:title>
  <dc:creator>Admin</dc:creator>
  <cp:lastModifiedBy>Admin</cp:lastModifiedBy>
  <cp:revision>7</cp:revision>
  <dcterms:created xsi:type="dcterms:W3CDTF">2016-04-12T02:47:37Z</dcterms:created>
  <dcterms:modified xsi:type="dcterms:W3CDTF">2016-04-12T03:48:18Z</dcterms:modified>
</cp:coreProperties>
</file>