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6" r:id="rId29"/>
    <p:sldId id="287" r:id="rId30"/>
    <p:sldId id="288" r:id="rId31"/>
    <p:sldId id="285" r:id="rId32"/>
    <p:sldId id="282" r:id="rId33"/>
    <p:sldId id="271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Аппликация </a:t>
            </a:r>
            <a:br>
              <a:rPr lang="ru-RU" dirty="0" smtClean="0"/>
            </a:br>
            <a:r>
              <a:rPr lang="ru-RU" dirty="0" smtClean="0"/>
              <a:t>«Лебедь»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Ознобишина Екатерина Михайловна, учитель начальных классов </a:t>
            </a:r>
          </a:p>
          <a:p>
            <a:r>
              <a:rPr lang="ru-RU" dirty="0" smtClean="0"/>
              <a:t>МБОУ «Малосивинская ООШ»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3_e4160879500fd1392febfe4df24f99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08"/>
            <a:ext cx="8001056" cy="60007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Обводим и вырезаем клювик</a:t>
            </a:r>
            <a:endParaRPr lang="ru-RU" dirty="0"/>
          </a:p>
        </p:txBody>
      </p:sp>
      <p:pic>
        <p:nvPicPr>
          <p:cNvPr id="4" name="Содержимое 3" descr="12673_672137b88541d61d96adf07b0d30b3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857232"/>
            <a:ext cx="8414713" cy="60007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Приклеиваем клювик к основе</a:t>
            </a:r>
            <a:endParaRPr lang="ru-RU" dirty="0"/>
          </a:p>
        </p:txBody>
      </p:sp>
      <p:pic>
        <p:nvPicPr>
          <p:cNvPr id="4" name="Содержимое 3" descr="12673_8efe39bc094036ca35cfae7b2bf756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06848"/>
            <a:ext cx="8072494" cy="60511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Рисуем глаз и ноздрю на клюве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096275" cy="60722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Лебедь готов</a:t>
            </a: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13316"/>
            <a:ext cx="8072494" cy="60446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357298"/>
          </a:xfrm>
        </p:spPr>
        <p:txBody>
          <a:bodyPr>
            <a:noAutofit/>
          </a:bodyPr>
          <a:lstStyle/>
          <a:p>
            <a:pPr marL="0"/>
            <a:r>
              <a:rPr lang="ru-RU" sz="3200" dirty="0" smtClean="0"/>
              <a:t>Готовим фон.</a:t>
            </a:r>
            <a:br>
              <a:rPr lang="ru-RU" sz="3200" dirty="0" smtClean="0"/>
            </a:br>
            <a:r>
              <a:rPr lang="ru-RU" sz="3200" dirty="0" smtClean="0"/>
              <a:t>Вырезаем кусок светло-голубой бумаги – это небо</a:t>
            </a:r>
            <a:endParaRPr lang="ru-RU" sz="32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92993"/>
            <a:ext cx="7286676" cy="54650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Голубая и синяя бумага по 2 кусочка</a:t>
            </a:r>
            <a:endParaRPr lang="ru-RU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25100"/>
            <a:ext cx="7643866" cy="57329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Приклеиваем фон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8005280" cy="60007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зеленой бумаги делаем берег</a:t>
            </a:r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68460"/>
            <a:ext cx="7715272" cy="57895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3_42db604da729352e167d20da755d12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928670"/>
          </a:xfrm>
        </p:spPr>
        <p:txBody>
          <a:bodyPr>
            <a:noAutofit/>
          </a:bodyPr>
          <a:lstStyle/>
          <a:p>
            <a:pPr marL="0"/>
            <a:r>
              <a:rPr lang="ru-RU" sz="3200" dirty="0" smtClean="0"/>
              <a:t>Готовим камыши. </a:t>
            </a:r>
            <a:br>
              <a:rPr lang="ru-RU" sz="3200" dirty="0" smtClean="0"/>
            </a:br>
            <a:r>
              <a:rPr lang="ru-RU" sz="3200" dirty="0" smtClean="0"/>
              <a:t>Из зеленой салфетки делаем стебель</a:t>
            </a:r>
            <a:endParaRPr lang="ru-RU" sz="3200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71522"/>
            <a:ext cx="7715304" cy="578647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9286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Вырезаем 2 кусочка коричневой бумаги и разрезаем </a:t>
            </a:r>
            <a:r>
              <a:rPr lang="ru-RU" sz="3600" dirty="0" err="1" smtClean="0"/>
              <a:t>попола</a:t>
            </a:r>
            <a:endParaRPr lang="ru-RU" sz="3600" dirty="0"/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5191125" cy="1943100"/>
          </a:xfrm>
        </p:spPr>
      </p:pic>
      <p:pic>
        <p:nvPicPr>
          <p:cNvPr id="6" name="Рисунок 5" descr="2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7160"/>
            <a:ext cx="4572000" cy="36508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Скручиваем в </a:t>
            </a:r>
            <a:r>
              <a:rPr lang="ru-RU" dirty="0" err="1" smtClean="0"/>
              <a:t>рулетики</a:t>
            </a:r>
            <a:endParaRPr lang="ru-RU" dirty="0"/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10786"/>
            <a:ext cx="7929618" cy="594721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Соединяем и склеиваем</a:t>
            </a:r>
            <a:endParaRPr lang="ru-RU" dirty="0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928670"/>
            <a:ext cx="5319456" cy="592933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Берем ¼ листа зеленой бумаги и складываем на 4 части</a:t>
            </a:r>
            <a:endParaRPr lang="ru-RU" dirty="0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22"/>
            <a:ext cx="7715304" cy="578647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Разрезаем, складываем пополам и рисуем лист</a:t>
            </a:r>
            <a:endParaRPr lang="ru-RU" dirty="0"/>
          </a:p>
        </p:txBody>
      </p:sp>
      <p:pic>
        <p:nvPicPr>
          <p:cNvPr id="4" name="Содержимое 3" descr="25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534" y="3000372"/>
            <a:ext cx="4837466" cy="3857628"/>
          </a:xfrm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5"/>
            <a:ext cx="4500562" cy="31561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Вырезаем и получаем листья</a:t>
            </a:r>
            <a:endParaRPr lang="ru-RU" dirty="0"/>
          </a:p>
        </p:txBody>
      </p:sp>
      <p:pic>
        <p:nvPicPr>
          <p:cNvPr id="4" name="Содержимое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8001024" cy="600076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Собираем берег и камыши</a:t>
            </a:r>
            <a:endParaRPr lang="ru-RU" dirty="0"/>
          </a:p>
        </p:txBody>
      </p:sp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69"/>
            <a:ext cx="4429124" cy="3321843"/>
          </a:xfrm>
        </p:spPr>
      </p:pic>
      <p:pic>
        <p:nvPicPr>
          <p:cNvPr id="5" name="Рисунок 4" descr="27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78" y="3500438"/>
            <a:ext cx="4741422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Делаем объемную траву</a:t>
            </a:r>
            <a:endParaRPr lang="ru-RU" dirty="0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00425"/>
            <a:ext cx="8072462" cy="60575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Приклеиваем траву</a:t>
            </a:r>
            <a:endParaRPr lang="ru-RU" dirty="0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8001024" cy="60007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1429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Для работы потребуется</a:t>
            </a:r>
            <a:endParaRPr lang="ru-RU" sz="4000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383262"/>
          </a:xfrm>
        </p:spPr>
        <p:txBody>
          <a:bodyPr/>
          <a:lstStyle/>
          <a:p>
            <a:pPr lvl="0"/>
            <a:r>
              <a:rPr lang="ru-RU" sz="2400" b="1" dirty="0" smtClean="0"/>
              <a:t>цветная и белая бумага</a:t>
            </a:r>
          </a:p>
          <a:p>
            <a:r>
              <a:rPr lang="ru-RU" sz="2400" b="1" dirty="0" smtClean="0"/>
              <a:t>лист  белого картона для основы аппликации</a:t>
            </a:r>
          </a:p>
          <a:p>
            <a:pPr lvl="0"/>
            <a:r>
              <a:rPr lang="ru-RU" sz="2400" b="1" dirty="0" smtClean="0"/>
              <a:t>зеленая салфетка (можно заменить </a:t>
            </a:r>
            <a:r>
              <a:rPr lang="ru-RU" sz="2400" b="1" dirty="0" err="1" smtClean="0"/>
              <a:t>цв</a:t>
            </a:r>
            <a:r>
              <a:rPr lang="ru-RU" sz="2400" b="1" dirty="0" smtClean="0"/>
              <a:t>. бумагой)</a:t>
            </a:r>
          </a:p>
          <a:p>
            <a:pPr lvl="0"/>
            <a:r>
              <a:rPr lang="ru-RU" sz="2400" b="1" dirty="0" smtClean="0"/>
              <a:t>клей </a:t>
            </a:r>
          </a:p>
          <a:p>
            <a:pPr lvl="0"/>
            <a:r>
              <a:rPr lang="ru-RU" sz="2400" b="1" dirty="0" smtClean="0"/>
              <a:t>ножницы</a:t>
            </a:r>
          </a:p>
          <a:p>
            <a:pPr lvl="0"/>
            <a:r>
              <a:rPr lang="ru-RU" sz="2400" b="1" dirty="0" smtClean="0"/>
              <a:t>простой карандаш</a:t>
            </a:r>
          </a:p>
          <a:p>
            <a:pPr lvl="0"/>
            <a:r>
              <a:rPr lang="ru-RU" sz="2400" b="1" dirty="0" smtClean="0"/>
              <a:t>шаблон лебедя и клюва лебедя</a:t>
            </a:r>
          </a:p>
          <a:p>
            <a:pPr lvl="0"/>
            <a:r>
              <a:rPr lang="ru-RU" sz="2400" b="1" dirty="0" smtClean="0"/>
              <a:t>линейка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old.prodalit.ru/images/240000/235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47982"/>
            <a:ext cx="3340078" cy="221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elefant.by/images/klej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9704" y="4884755"/>
            <a:ext cx="2664296" cy="197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3.bp.blogspot.com/-d6OKmdVLzms/TzjfmflYmgI/AAAAAAAAAhI/LBosCQfrsUg/s1600/1_png%D0%BD%D0%BE%D0%B6%D0%BD%D0%B8%D1%86%D1%8B.png"/>
          <p:cNvPicPr>
            <a:picLocks noChangeAspect="1" noChangeArrowheads="1"/>
          </p:cNvPicPr>
          <p:nvPr/>
        </p:nvPicPr>
        <p:blipFill>
          <a:blip r:embed="rId4" cstate="email"/>
          <a:srcRect t="-3298"/>
          <a:stretch>
            <a:fillRect/>
          </a:stretch>
        </p:blipFill>
        <p:spPr bwMode="auto">
          <a:xfrm>
            <a:off x="3857620" y="5072074"/>
            <a:ext cx="1872208" cy="146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8189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Приклеиваем лебедя</a:t>
            </a:r>
            <a:endParaRPr lang="ru-RU" dirty="0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992512" cy="60007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Делаем рамочку</a:t>
            </a:r>
            <a:endParaRPr lang="ru-RU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76774"/>
            <a:ext cx="7858180" cy="598122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Оцениваем результат</a:t>
            </a:r>
            <a:endParaRPr lang="ru-RU" dirty="0"/>
          </a:p>
        </p:txBody>
      </p:sp>
      <p:pic>
        <p:nvPicPr>
          <p:cNvPr id="4" name="Содержимое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1474"/>
            <a:ext cx="9144000" cy="59465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Молодцы!!!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Используемый ресурс:</a:t>
            </a:r>
          </a:p>
          <a:p>
            <a:r>
              <a:rPr lang="en-US" dirty="0" smtClean="0"/>
              <a:t>http://kladraz.ru/blogs/tatjana-nikolaevna-kokorina/-lebyodushka-podelka-iz-bumagi-s-detmi-5-6-let-master-klas-s-poshagovym-foto.html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Обводим и вырезаем</a:t>
            </a:r>
            <a:endParaRPr lang="ru-RU" dirty="0"/>
          </a:p>
        </p:txBody>
      </p:sp>
      <p:pic>
        <p:nvPicPr>
          <p:cNvPr id="4" name="Содержимое 3" descr="12673_2be77948e4bc7850a0918a68d884ac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823702"/>
            <a:ext cx="6572296" cy="60342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571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белой бумаги вырезаем полоски толщиной 0,5 – 0,7 см. и длиной 8 см.</a:t>
            </a:r>
            <a:endParaRPr lang="ru-RU" dirty="0"/>
          </a:p>
        </p:txBody>
      </p:sp>
      <p:pic>
        <p:nvPicPr>
          <p:cNvPr id="4" name="Содержимое 3" descr="12673_6f39922e05d62452ea19fbb162dd58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953267" cy="5214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Склеиваем полоски, чтобы получилась петелька</a:t>
            </a:r>
            <a:endParaRPr lang="ru-RU" dirty="0"/>
          </a:p>
        </p:txBody>
      </p:sp>
      <p:pic>
        <p:nvPicPr>
          <p:cNvPr id="4" name="Содержимое 3" descr="12673_84ae9401e7d49256ab6b440aff8ac9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78680"/>
            <a:ext cx="7572428" cy="56793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Приклеиваем петельки на основу лебедя – создаем перья</a:t>
            </a:r>
            <a:endParaRPr lang="ru-RU" dirty="0"/>
          </a:p>
        </p:txBody>
      </p:sp>
      <p:pic>
        <p:nvPicPr>
          <p:cNvPr id="4" name="Содержимое 3" descr="12673_9869535c588cf1bf1743e5cef989de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22"/>
            <a:ext cx="7715304" cy="57864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5001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Вырезаем тоненькие полосочки, закрутив их на карандаше приклеиваем перед петельками</a:t>
            </a:r>
            <a:endParaRPr lang="ru-RU" sz="3600" dirty="0"/>
          </a:p>
        </p:txBody>
      </p:sp>
      <p:pic>
        <p:nvPicPr>
          <p:cNvPr id="6" name="Содержимое 5" descr="12673_b22704e3e21c74cfc4a0d4e2bf61ce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60885"/>
            <a:ext cx="6929486" cy="51971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858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Вырезаем дополнительную деталь, чтобы прикрыть неровности «оперения» и приклеиваем</a:t>
            </a:r>
            <a:endParaRPr lang="ru-RU" sz="3200" dirty="0"/>
          </a:p>
        </p:txBody>
      </p:sp>
      <p:pic>
        <p:nvPicPr>
          <p:cNvPr id="4" name="Содержимое 3" descr="12673_1be0b487049afa9df68494d154af5d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46571"/>
            <a:ext cx="7215238" cy="541142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199</Words>
  <PresentationFormat>Экран (4:3)</PresentationFormat>
  <Paragraphs>43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Яркая</vt:lpstr>
      <vt:lpstr>Аппликация  «Лебедь»</vt:lpstr>
      <vt:lpstr>Слайд 2</vt:lpstr>
      <vt:lpstr>Для работы потребуется</vt:lpstr>
      <vt:lpstr>Обводим и вырезаем</vt:lpstr>
      <vt:lpstr>Из белой бумаги вырезаем полоски толщиной 0,5 – 0,7 см. и длиной 8 см.</vt:lpstr>
      <vt:lpstr>Склеиваем полоски, чтобы получилась петелька</vt:lpstr>
      <vt:lpstr>Приклеиваем петельки на основу лебедя – создаем перья</vt:lpstr>
      <vt:lpstr>Вырезаем тоненькие полосочки, закрутив их на карандаше приклеиваем перед петельками</vt:lpstr>
      <vt:lpstr>Вырезаем дополнительную деталь, чтобы прикрыть неровности «оперения» и приклеиваем</vt:lpstr>
      <vt:lpstr>Слайд 10</vt:lpstr>
      <vt:lpstr>Обводим и вырезаем клювик</vt:lpstr>
      <vt:lpstr>Приклеиваем клювик к основе</vt:lpstr>
      <vt:lpstr>Рисуем глаз и ноздрю на клюве</vt:lpstr>
      <vt:lpstr>Лебедь готов</vt:lpstr>
      <vt:lpstr>Готовим фон. Вырезаем кусок светло-голубой бумаги – это небо</vt:lpstr>
      <vt:lpstr>Голубая и синяя бумага по 2 кусочка</vt:lpstr>
      <vt:lpstr>Приклеиваем фон</vt:lpstr>
      <vt:lpstr>Слайд 18</vt:lpstr>
      <vt:lpstr>Из зеленой бумаги делаем берег</vt:lpstr>
      <vt:lpstr>Готовим камыши.  Из зеленой салфетки делаем стебель</vt:lpstr>
      <vt:lpstr>Вырезаем 2 кусочка коричневой бумаги и разрезаем попола</vt:lpstr>
      <vt:lpstr>Скручиваем в рулетики</vt:lpstr>
      <vt:lpstr>Соединяем и склеиваем</vt:lpstr>
      <vt:lpstr>Берем ¼ листа зеленой бумаги и складываем на 4 части</vt:lpstr>
      <vt:lpstr>Разрезаем, складываем пополам и рисуем лист</vt:lpstr>
      <vt:lpstr>Вырезаем и получаем листья</vt:lpstr>
      <vt:lpstr>Собираем берег и камыши</vt:lpstr>
      <vt:lpstr>Делаем объемную траву</vt:lpstr>
      <vt:lpstr>Приклеиваем траву</vt:lpstr>
      <vt:lpstr>Приклеиваем лебедя</vt:lpstr>
      <vt:lpstr>Делаем рамочку</vt:lpstr>
      <vt:lpstr>Оцениваем результат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 «Лебедь»</dc:title>
  <dc:creator>Катя</dc:creator>
  <cp:lastModifiedBy>2015</cp:lastModifiedBy>
  <cp:revision>7</cp:revision>
  <dcterms:created xsi:type="dcterms:W3CDTF">2017-10-03T17:50:27Z</dcterms:created>
  <dcterms:modified xsi:type="dcterms:W3CDTF">2017-10-03T19:11:49Z</dcterms:modified>
</cp:coreProperties>
</file>