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42007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на тему 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«Рельеф,  барельеф, горельеф и его виды»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класс УМК «Школа России»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 Колесникова Т.М.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89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20880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780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0600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err="1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Горелье́ф</a:t>
            </a:r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(высокий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рельеф) — разновидность 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скульптурного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выпуклого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рельефа, в котором изображение выступает над плоскостью фона более чем на половину объёма изображаемых </a:t>
            </a:r>
            <a:r>
              <a:rPr lang="ru-RU" b="1" i="1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частей. </a:t>
            </a:r>
            <a:r>
              <a:rPr lang="ru-RU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Некоторые элементы могут быть совсем отделены от плоскости</a:t>
            </a:r>
            <a:r>
              <a:rPr lang="ru-RU" i="1" dirty="0">
                <a:solidFill>
                  <a:srgbClr val="222222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58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23" y="980729"/>
            <a:ext cx="7580909" cy="502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064896" cy="5620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592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64704"/>
            <a:ext cx="7992888" cy="5443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830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51505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Проверь себя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855" y="1052736"/>
            <a:ext cx="302433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603" y="3645024"/>
            <a:ext cx="3768055" cy="300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3456384" cy="3733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087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5780112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Рельеф – </a:t>
            </a:r>
            <a:r>
              <a:rPr lang="ru-RU" sz="3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скульптурное произведение, в котором изображение выступает над плоскостью фона. Как правило, у подобной скульптуры всего одна плоскость, из-за чего её следует рассматривать только с фронтальной </a:t>
            </a:r>
            <a:r>
              <a:rPr lang="ru-RU" sz="32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стороны.</a:t>
            </a:r>
            <a:endParaRPr lang="ru-RU" sz="32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9552" y="908720"/>
            <a:ext cx="8604448" cy="475252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700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06489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2453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32848" cy="571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63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7848872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64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99783"/>
            <a:ext cx="7632848" cy="577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05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4556125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Барельеф - </a:t>
            </a:r>
            <a:r>
              <a:rPr lang="ru-RU" sz="32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Скульптурное изображение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 фоном, из которого фигуры выступают 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не более чем наполовину своего объема. </a:t>
            </a:r>
            <a:endParaRPr lang="ru-RU" sz="32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94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48680"/>
            <a:ext cx="7200800" cy="5616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9042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0963"/>
            <a:ext cx="7272808" cy="523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851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</TotalTime>
  <Words>45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Презентация на тему  «Рельеф,  барельеф, горельеф и его виды»  3 класс УМК «Школа России»  Выполнила: учитель начальных классов Колесникова Т.М. </vt:lpstr>
      <vt:lpstr>Рельеф – это скульптурное произведение, в котором изображение выступает над плоскостью фона. Как правило, у подобной скульптуры всего одна плоскость, из-за чего её следует рассматривать только с фронтальной стороны.</vt:lpstr>
      <vt:lpstr>Презентация PowerPoint</vt:lpstr>
      <vt:lpstr>Презентация PowerPoint</vt:lpstr>
      <vt:lpstr>Презентация PowerPoint</vt:lpstr>
      <vt:lpstr>Презентация PowerPoint</vt:lpstr>
      <vt:lpstr>Барельеф - Скульптурное изображение  с фоном, из которого фигуры выступают  не более чем наполовину своего объема. </vt:lpstr>
      <vt:lpstr>Презентация PowerPoint</vt:lpstr>
      <vt:lpstr>Презентация PowerPoint</vt:lpstr>
      <vt:lpstr>Презентация PowerPoint</vt:lpstr>
      <vt:lpstr>Горелье́ф - (высокий рельеф) — разновидность скульптурного          выпуклого рельефа, в котором изображение выступает над плоскостью фона более чем на половину объёма изображаемых частей. Некоторые элементы могут быть совсем отделены от плоскости.</vt:lpstr>
      <vt:lpstr>Презентация PowerPoint</vt:lpstr>
      <vt:lpstr>Презентация PowerPoint</vt:lpstr>
      <vt:lpstr>Презентация PowerPoint</vt:lpstr>
      <vt:lpstr>                                  Проверь себя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Рельеф – это скульптурное произведение, в котором изображение выступает над плоскостью фона. Как правило, у подобной скульптуры всего одна плоскость, из-за чего её следует рассматривать только с фронтальной стороны</dc:title>
  <dc:creator>Админи(тратор</dc:creator>
  <cp:lastModifiedBy>Админи(тратор</cp:lastModifiedBy>
  <cp:revision>5</cp:revision>
  <dcterms:created xsi:type="dcterms:W3CDTF">2019-10-15T10:26:10Z</dcterms:created>
  <dcterms:modified xsi:type="dcterms:W3CDTF">2019-10-15T11:07:08Z</dcterms:modified>
</cp:coreProperties>
</file>