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5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86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3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41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5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86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8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2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5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1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8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2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9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4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1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C311E7-56A3-4C19-AA21-54A695AC41C6}" type="datetimeFigureOut">
              <a:rPr lang="ru-RU" smtClean="0"/>
              <a:t>16.11.2019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4F9457-D97D-476F-87AB-CF6AE0575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911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6"/>
            <a:ext cx="12192000" cy="68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1143000"/>
            <a:ext cx="10858500" cy="5715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9535" y="358170"/>
            <a:ext cx="10987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Зимний театр-он является одной из главных достопримечательностей города Сочи. Возведен он был в 1937 году в центральном районе города.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0613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4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7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9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86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143" y="507977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 массовых сценах принимает участие кордебалет.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4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371" y="782828"/>
            <a:ext cx="115678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Интересные факты о балете.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- Балетные туфли долго не живут. Среднестатистическая балерина за год меняет около трёхсот пар балетных туфель. А вот идея встать в танце на кончики пальцев принадлежит итальянской артистке Марии Тальони. И действительно, изначально балерины танцевали исключительно босыми, становясь на верхушки пальцев. Однако такой способ отличался чрезвычайной </a:t>
            </a:r>
            <a:r>
              <a:rPr lang="ru-RU" sz="2800" b="1" dirty="0" err="1" smtClean="0"/>
              <a:t>травматичностью</a:t>
            </a:r>
            <a:r>
              <a:rPr lang="ru-RU" sz="2800" b="1" dirty="0" smtClean="0"/>
              <a:t>, поскольку на ступню приходилась огромная нагрузка, что приводило к постоянным вывихам, растяжениям и другим травмам суставов и мышц. Так возникла идея создать специальную поддерживающую обувь.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87722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0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9886" y="344514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Также она ввела моду на специальную одежду – пачку. </a:t>
            </a:r>
            <a:r>
              <a:rPr lang="ru-RU" sz="2400" b="1" dirty="0" err="1" smtClean="0">
                <a:solidFill>
                  <a:srgbClr val="FF0000"/>
                </a:solidFill>
              </a:rPr>
              <a:t>Па́чка</a:t>
            </a:r>
            <a:r>
              <a:rPr lang="ru-RU" sz="2400" b="1" dirty="0" smtClean="0">
                <a:solidFill>
                  <a:srgbClr val="FF0000"/>
                </a:solidFill>
              </a:rPr>
              <a:t> — жёсткая юбка, используемая танцовщицами в балете. Для изготовления одной балетной пачки требуется около 15 метров тюля, а на работу уходит несколько дней.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9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"/>
            <a:ext cx="12192872" cy="68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70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3771" y="286328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Зрителям весьма интересно наблюдать за легкими, воздушными движениями танцоров, между тем это колоссальный труд. Они испытывают очень большие нагрузки, в связи с чем даже болеют в четыре раза чаще, чем люди других профессий. А мужчина в балете за время всего спектакля поднимает около 10 тонн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38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9885" y="27555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Отрывок из самого известного в мире балетного представления «Лебединое озеро».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9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52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2235" y="4840905"/>
            <a:ext cx="6968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Самые известные театры России: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1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6628" y="245295"/>
            <a:ext cx="9971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Большой – известнейший театр России, гордость страны. Находится в центре столицы. 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99" y="1757567"/>
            <a:ext cx="7524829" cy="50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2800" y="142465"/>
            <a:ext cx="1137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Мариинский театр- самый известный театр Санкт-Петербурга. Архитектура в стиле неоклассики Мариинского театра поражает своим величием. Здание представляет собой многофигурную постройку. 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28" y="2148568"/>
            <a:ext cx="6495143" cy="43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1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0"/>
            <a:ext cx="887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5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043" y="1638905"/>
            <a:ext cx="7828643" cy="52190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8628" y="156980"/>
            <a:ext cx="102906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Александрийский театр- один из старейших театров России. Назвали его в честь жены Николая I Александры. Находится на Невском проспекте города Санкт-</a:t>
            </a:r>
            <a:r>
              <a:rPr lang="ru-RU" sz="3200" b="1" dirty="0" err="1" smtClean="0"/>
              <a:t>Перербург</a:t>
            </a:r>
            <a:r>
              <a:rPr lang="ru-RU" sz="3200" b="1" dirty="0" smtClean="0"/>
              <a:t>. Открыли в 1832 году.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5603888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</TotalTime>
  <Words>288</Words>
  <Application>Microsoft Office PowerPoint</Application>
  <PresentationFormat>Широкоэкранный</PresentationFormat>
  <Paragraphs>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Катюшка</dc:creator>
  <cp:lastModifiedBy>Катюшка</cp:lastModifiedBy>
  <cp:revision>3</cp:revision>
  <dcterms:created xsi:type="dcterms:W3CDTF">2019-11-16T13:55:02Z</dcterms:created>
  <dcterms:modified xsi:type="dcterms:W3CDTF">2019-11-16T14:20:13Z</dcterms:modified>
</cp:coreProperties>
</file>