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9" r:id="rId5"/>
    <p:sldId id="270" r:id="rId6"/>
    <p:sldId id="271" r:id="rId7"/>
    <p:sldId id="258" r:id="rId8"/>
    <p:sldId id="273" r:id="rId9"/>
    <p:sldId id="265" r:id="rId10"/>
    <p:sldId id="274" r:id="rId11"/>
    <p:sldId id="275" r:id="rId12"/>
    <p:sldId id="276" r:id="rId13"/>
    <p:sldId id="277" r:id="rId14"/>
    <p:sldId id="268" r:id="rId15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230"/>
    <a:srgbClr val="FFFF69"/>
    <a:srgbClr val="CCFF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FAF96-EA12-46F5-A460-39D2E8C8F245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B9E3-2F36-41EF-966D-01C6ADE81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306687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Здравствуйте!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4808"/>
            <a:ext cx="1950720" cy="3090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30232" y="548680"/>
            <a:ext cx="5250080" cy="599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рождения».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У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Миши в </a:t>
            </a:r>
            <a:r>
              <a:rPr lang="ru-RU" sz="32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марте месяце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день рождения. В кондитерской мама купила </a:t>
            </a:r>
            <a:r>
              <a:rPr lang="ru-RU" sz="32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сладкие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сладости.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Папа пригласил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праздник клоуна. Вечером пришли друзья. Клоун был </a:t>
            </a:r>
            <a:r>
              <a:rPr lang="ru-RU" sz="32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весёлым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весельчаком.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Мы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братом любим </a:t>
            </a:r>
            <a:r>
              <a:rPr lang="ru-RU" sz="3200" i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праздновать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праздники!</a:t>
            </a:r>
          </a:p>
        </p:txBody>
      </p:sp>
    </p:spTree>
    <p:extLst>
      <p:ext uri="{BB962C8B-B14F-4D97-AF65-F5344CB8AC3E}">
        <p14:creationId xmlns:p14="http://schemas.microsoft.com/office/powerpoint/2010/main" val="28418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4808"/>
            <a:ext cx="1950720" cy="3090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30232" y="548680"/>
            <a:ext cx="5322088" cy="493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рождения».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У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Миши в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марте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день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рождения. В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кондитерской мама купила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сладости.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Папа пригласил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праздник клоуна. Вечером пришли друзья. Клоун был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весельчаком. Мы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братом любим 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праздники!</a:t>
            </a:r>
          </a:p>
        </p:txBody>
      </p:sp>
    </p:spTree>
    <p:extLst>
      <p:ext uri="{BB962C8B-B14F-4D97-AF65-F5344CB8AC3E}">
        <p14:creationId xmlns:p14="http://schemas.microsoft.com/office/powerpoint/2010/main" val="213832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3068961"/>
            <a:ext cx="7883153" cy="1152128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ru-RU" sz="28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Сегодня пасмурный </a:t>
            </a:r>
            <a:r>
              <a:rPr lang="ru-RU" sz="2800" cap="none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дождливый </a:t>
            </a:r>
            <a:r>
              <a:rPr lang="ru-RU" sz="28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день.</a:t>
            </a:r>
            <a:br>
              <a:rPr lang="ru-RU" sz="28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23528" y="1916833"/>
            <a:ext cx="8496944" cy="115212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Сегодня пасмурный день. Сегодня дождливый день.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8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23528" y="3068638"/>
            <a:ext cx="8352928" cy="1152525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По нашей улице ходят трамваи.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 улице ходят автобусы.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У меня есть коллекция марок. У меня есть коллекция значков.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Мы набрали много рыжиков. Мы набрали много маслят.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В нашем лесу водятся волки. В нашем лесу водятся лисы.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Мы соберём модель катера. Мы соберём модель яхты.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Малыши любят петь. Малыши любят рисовать.</a:t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cap="none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0" y="1412776"/>
            <a:ext cx="8496300" cy="511256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7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antalpiti.ru/files/99604/0_b157f_22bd4a8a_xxxl.png"/>
          <p:cNvPicPr>
            <a:picLocks noChangeAspect="1" noChangeArrowheads="1"/>
          </p:cNvPicPr>
          <p:nvPr/>
        </p:nvPicPr>
        <p:blipFill>
          <a:blip r:embed="rId2" cstate="screen"/>
          <a:srcRect t="11245"/>
          <a:stretch>
            <a:fillRect/>
          </a:stretch>
        </p:blipFill>
        <p:spPr bwMode="auto">
          <a:xfrm>
            <a:off x="683568" y="188640"/>
            <a:ext cx="7799512" cy="625184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Спасибо за внимание!!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Тема: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1560" y="3429000"/>
            <a:ext cx="8064896" cy="22098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«Деформированное предложение»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296144"/>
          </a:xfrm>
        </p:spPr>
        <p:txBody>
          <a:bodyPr/>
          <a:lstStyle/>
          <a:p>
            <a:r>
              <a:rPr lang="ru-RU" b="1" dirty="0"/>
              <a:t>Как? Светит какое? Что?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5184576" cy="3384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512168"/>
          </a:xfrm>
        </p:spPr>
        <p:txBody>
          <a:bodyPr/>
          <a:lstStyle/>
          <a:p>
            <a:r>
              <a:rPr lang="ru-RU" dirty="0"/>
              <a:t>Какие? Что? Что делают? На чём?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348880"/>
            <a:ext cx="5080000" cy="3810000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1885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868362"/>
            <a:ext cx="8229600" cy="1768549"/>
          </a:xfrm>
        </p:spPr>
        <p:txBody>
          <a:bodyPr/>
          <a:lstStyle/>
          <a:p>
            <a:r>
              <a:rPr lang="ru-RU" dirty="0"/>
              <a:t>Какие? Что? Зацвели где?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2132856"/>
            <a:ext cx="6805959" cy="4104456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390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296144"/>
          </a:xfrm>
        </p:spPr>
        <p:txBody>
          <a:bodyPr>
            <a:normAutofit/>
          </a:bodyPr>
          <a:lstStyle/>
          <a:p>
            <a:r>
              <a:rPr lang="ru-RU" dirty="0"/>
              <a:t>Какие? Кто? Что делают? </a:t>
            </a:r>
            <a:r>
              <a:rPr lang="ru-RU" dirty="0" smtClean="0"/>
              <a:t>Откуда</a:t>
            </a:r>
            <a:r>
              <a:rPr lang="ru-RU" dirty="0"/>
              <a:t>?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6" y="2132856"/>
            <a:ext cx="8046156" cy="4525963"/>
          </a:xfr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924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835696" y="273050"/>
            <a:ext cx="7128792" cy="5853113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/>
              <a:t>«Весенняя пора»</a:t>
            </a:r>
          </a:p>
          <a:p>
            <a:pPr marL="0" indent="0">
              <a:buNone/>
            </a:pPr>
            <a:r>
              <a:rPr lang="ru-RU" dirty="0" smtClean="0"/>
              <a:t>Весна </a:t>
            </a:r>
            <a:r>
              <a:rPr lang="ru-RU" dirty="0"/>
              <a:t>окутала теплом наши края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Солнышко растопило лёд на речке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Звонкие ручейки понеслись </a:t>
            </a:r>
            <a:r>
              <a:rPr lang="ru-RU" dirty="0" smtClean="0"/>
              <a:t>по улицам.</a:t>
            </a:r>
          </a:p>
          <a:p>
            <a:pPr marL="0" indent="0">
              <a:buNone/>
            </a:pPr>
            <a:r>
              <a:rPr lang="ru-RU" dirty="0"/>
              <a:t>Талая вода затопила леса и луга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В воздухе пахнет капелью.</a:t>
            </a:r>
          </a:p>
          <a:p>
            <a:pPr marL="0" indent="0">
              <a:buNone/>
            </a:pPr>
            <a:r>
              <a:rPr lang="ru-RU" dirty="0"/>
              <a:t>С юга прилетели перелётные птицы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Звери примеряют летние </a:t>
            </a:r>
            <a:r>
              <a:rPr lang="ru-RU" dirty="0" smtClean="0"/>
              <a:t>шубки.</a:t>
            </a:r>
          </a:p>
          <a:p>
            <a:pPr marL="0" indent="0">
              <a:buNone/>
            </a:pPr>
            <a:r>
              <a:rPr lang="ru-RU" dirty="0" smtClean="0"/>
              <a:t>На деревьях набухли почки.</a:t>
            </a:r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921296" cy="46910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4299850"/>
            <a:ext cx="1407888" cy="1700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1590" y="857251"/>
            <a:ext cx="1407888" cy="1700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453" y="736030"/>
            <a:ext cx="1426567" cy="1641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3140"/>
            <a:ext cx="1193922" cy="1748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7" y="902837"/>
            <a:ext cx="1549903" cy="1165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725" y="4743970"/>
            <a:ext cx="1549903" cy="1165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1590" y="902837"/>
            <a:ext cx="1407888" cy="1700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061" y="2196570"/>
            <a:ext cx="1426562" cy="2089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18" y="792354"/>
            <a:ext cx="2033255" cy="15287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618" y="4382200"/>
            <a:ext cx="1478270" cy="17009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067" y="857250"/>
            <a:ext cx="1478270" cy="17009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95" y="2880361"/>
            <a:ext cx="1407888" cy="17009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57416" y="2190401"/>
            <a:ext cx="9144000" cy="1882535"/>
            <a:chOff x="0" y="2126585"/>
            <a:chExt cx="12192000" cy="251004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8357" y="2126585"/>
              <a:ext cx="1713643" cy="2510047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1127761" y="2571094"/>
              <a:ext cx="9968092" cy="110799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ru-RU" sz="495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_CooperBlack" panose="0208090404030B020404" pitchFamily="18" charset="-52"/>
                </a:rPr>
                <a:t>БЕРЕГИТЕ ЗРЕНИЕ!</a:t>
              </a: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0" y="2166490"/>
              <a:ext cx="1686399" cy="2470142"/>
            </a:xfrm>
            <a:prstGeom prst="rect">
              <a:avLst/>
            </a:prstGeom>
          </p:spPr>
        </p:pic>
      </p:grpSp>
      <p:sp>
        <p:nvSpPr>
          <p:cNvPr id="21" name="Умножение 20">
            <a:hlinkClick r:id="" action="ppaction://hlinkshowjump?jump=endshow"/>
          </p:cNvPr>
          <p:cNvSpPr/>
          <p:nvPr/>
        </p:nvSpPr>
        <p:spPr>
          <a:xfrm>
            <a:off x="8387819" y="870321"/>
            <a:ext cx="685800" cy="685800"/>
          </a:xfrm>
          <a:prstGeom prst="mathMultiply">
            <a:avLst/>
          </a:prstGeom>
          <a:ln w="28575">
            <a:solidFill>
              <a:schemeClr val="bg1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6234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detskie_pesni_-_vesennjaja_kapel.wav"/>
          </p:stSnd>
        </p:sndAc>
      </p:transition>
    </mc:Choice>
    <mc:Fallback xmlns="">
      <p:transition spd="slow" advClick="0">
        <p:sndAc>
          <p:stSnd>
            <p:snd r:embed="rId12" name="detskie_pesni_-_vesennjaja_kape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1.14817 0.0055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0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1.15416 -0.01412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08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" presetID="2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315 0.15046 C -0.86315 0.05602 -0.77304 -0.02037 -0.66224 -0.02037 L -0.19713 -0.02037 C -0.08632 -0.02037 0.0043 0.05602 0.0043 0.15046 L 0.0043 0.54005 C 0.0043 0.63426 -0.08632 0.71528 -0.19713 0.71528 L -0.66224 0.71528 C -0.77304 0.71528 -0.86315 0.63426 -0.86315 0.54005 L -0.86315 0.15046 Z " pathEditMode="relative" rAng="0" ptsTypes="AAAAAAAAA">
                                      <p:cBhvr>
                                        <p:cTn id="19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72" y="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2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3912 C -0.00768 0.23981 0.08685 0.4037 0.20287 0.4037 C 0.33946 0.4037 0.38868 0.22176 0.4099 0.1118 L 0.43086 -0.03426 C 0.4517 -0.14422 0.50443 -0.32523 0.65873 -0.32523 C 0.75704 -0.32523 0.86941 -0.1625 0.86941 0.03912 C 0.86941 0.23981 0.75704 0.4037 0.65873 0.4037 C 0.50443 0.4037 0.4517 0.22176 0.43086 0.1118 L 0.4099 -0.03426 C 0.38868 -0.14422 0.33946 -0.32523 0.20287 -0.32523 C 0.08685 -0.32523 -0.00768 -0.1625 -0.00768 0.03912 Z " pathEditMode="relative" rAng="0" ptsTypes="AAAAAAAAAAA">
                                      <p:cBhvr>
                                        <p:cTn id="27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0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4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16329 -2.96296E-6 L 0.16329 0.10787 L 0.32618 0.10787 L 0.32618 0.21667 L 0.48998 0.21667 L 0.48998 0.325 L 0.65313 0.325 L 0.65313 0.43403 L 0.81654 0.43403 L 0.81654 0.5426 L 0.97995 0.5426 L 0.97995 0.65093 L 1.14375 0.65093 L 1.14375 0.76019 " pathEditMode="relative" rAng="0" ptsTypes="AAAAAAAAAAAAAAA">
                                      <p:cBhvr>
                                        <p:cTn id="5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87" y="3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4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61" presetID="8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6500"/>
                            </p:stCondLst>
                            <p:childTnLst>
                              <p:par>
                                <p:cTn id="6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0.14075 3.7037E-7 0.2552 0.16528 0.2552 0.36944 C 0.2552 0.57338 0.14075 0.73912 4.16667E-6 0.73912 C -0.14102 0.73912 -0.25521 0.57338 -0.25521 0.36944 C -0.25521 0.16528 -0.14102 3.7037E-7 4.16667E-6 3.7037E-7 Z " pathEditMode="relative" rAng="0" ptsTypes="AAAAA">
                                      <p:cBhvr>
                                        <p:cTn id="7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30664 -0.53148 C -0.37005 -0.64861 -0.46589 -0.70902 -0.56654 -0.70902 C -0.68073 -0.70902 -0.77227 -0.64861 -0.83568 -0.53148 L -1.1418 -4.81481E-6 " pathEditMode="relative" rAng="0" ptsTypes="AAAAA">
                                      <p:cBhvr>
                                        <p:cTn id="84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96" y="-3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6500"/>
                            </p:stCondLst>
                            <p:childTnLst>
                              <p:par>
                                <p:cTn id="86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-0.20972 L 0.3112 0.47916 C 0.37448 0.63333 0.46836 0.71921 0.56862 0.71921 C 0.68177 0.71921 0.77227 0.63333 0.83542 0.47916 L 1.13867 -0.20972 " pathEditMode="relative" rAng="0" ptsTypes="AAAAA">
                                      <p:cBhvr>
                                        <p:cTn id="8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4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6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8500"/>
                            </p:stCondLst>
                            <p:childTnLst>
                              <p:par>
                                <p:cTn id="96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C -0.01315 -0.20856 0.1513 -0.38958 0.37161 -0.40162 C 0.58177 -0.41759 0.7789 -0.27685 0.79232 -0.075 C 0.80846 0.11204 0.67083 0.28542 0.4733 0.29907 C 0.29297 0.30787 0.12161 0.19306 0.10846 0.01806 C 0.09557 -0.14005 0.21054 -0.29005 0.37786 -0.30208 C 0.53255 -0.31181 0.67695 -0.21505 0.68685 -0.06898 C 0.69687 0.06157 0.60495 0.19005 0.46692 0.1956 C 0.34218 0.20486 0.22343 0.12986 0.21354 0.01181 C 0.20742 -0.09444 0.27617 -0.19653 0.38489 -0.20278 C 0.47982 -0.20856 0.57526 -0.15278 0.58177 -0.0625 C 0.58854 0.01528 0.53932 0.08982 0.46015 0.0963 C 0.39492 0.10232 0.32539 0.06806 0.32239 0.00602 C 0.31549 -0.04375 0.34218 -0.09699 0.39127 -0.10324 C 0.4306 -0.10324 0.46979 -0.09074 0.47682 -0.05671 C 0.47982 -0.03495 0.4733 -0.01273 0.45377 -0.00301 C 0.44388 -3.7037E-7 0.43698 -3.7037E-7 0.42708 -0.00301 " pathEditMode="relative" rAng="0" ptsTypes="AAAAAAAAAAAAAAAAA">
                                      <p:cBhvr>
                                        <p:cTn id="97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35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9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4808"/>
            <a:ext cx="1950720" cy="3090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30232" y="548680"/>
            <a:ext cx="5250080" cy="599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рождения».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У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Миши в марте месяце был день рождения. В кондитерской мама купила сладкие сладости.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Папа пригласил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праздник клоуна. Вечером пришли друзья. Клоун был весёлым весельчаком. Мы 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братом любим праздновать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9d93c791f93ae1934ce83a6d62a614d56d4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238</Words>
  <Application>Microsoft Office PowerPoint</Application>
  <PresentationFormat>Экран (4:3)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a_CooperBlack</vt:lpstr>
      <vt:lpstr>Arial</vt:lpstr>
      <vt:lpstr>Calibri</vt:lpstr>
      <vt:lpstr>Times New Roman</vt:lpstr>
      <vt:lpstr>Тема Office</vt:lpstr>
      <vt:lpstr>Здравствуйте!</vt:lpstr>
      <vt:lpstr>Тема:</vt:lpstr>
      <vt:lpstr>Как? Светит какое? Что?</vt:lpstr>
      <vt:lpstr>Какие? Что? Что делают? На чём?</vt:lpstr>
      <vt:lpstr>Какие? Что? Зацвели где?</vt:lpstr>
      <vt:lpstr>Какие? Кто? Что делают? Откуда?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Сегодня пасмурный и дождливый день. </vt:lpstr>
      <vt:lpstr>    1. По нашей улице ходят трамваи. По нашей улице ходят автобусы. 2. У меня есть коллекция марок. У меня есть коллекция значков. 3. Мы набрали много рыжиков. Мы набрали много маслят. 4. В нашем лесу водятся волки. В нашем лесу водятся лисы. 5. Мы соберём модель катера. Мы соберём модель яхты. 6. Малыши любят петь. Малыши любят рисовать.  </vt:lpstr>
      <vt:lpstr> Спасибо за внимание!!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Ситникова м.н.</cp:lastModifiedBy>
  <cp:revision>29</cp:revision>
  <dcterms:created xsi:type="dcterms:W3CDTF">2014-05-01T14:15:42Z</dcterms:created>
  <dcterms:modified xsi:type="dcterms:W3CDTF">2017-03-15T04:39:04Z</dcterms:modified>
</cp:coreProperties>
</file>