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85" r:id="rId3"/>
    <p:sldId id="281" r:id="rId4"/>
    <p:sldId id="270" r:id="rId5"/>
    <p:sldId id="276" r:id="rId6"/>
    <p:sldId id="296" r:id="rId7"/>
    <p:sldId id="286" r:id="rId8"/>
    <p:sldId id="287" r:id="rId9"/>
    <p:sldId id="271" r:id="rId10"/>
    <p:sldId id="278" r:id="rId11"/>
    <p:sldId id="295" r:id="rId12"/>
    <p:sldId id="265" r:id="rId13"/>
    <p:sldId id="284" r:id="rId14"/>
    <p:sldId id="283" r:id="rId15"/>
    <p:sldId id="272" r:id="rId16"/>
    <p:sldId id="291" r:id="rId17"/>
    <p:sldId id="280" r:id="rId18"/>
    <p:sldId id="292" r:id="rId19"/>
    <p:sldId id="288" r:id="rId20"/>
    <p:sldId id="299" r:id="rId21"/>
    <p:sldId id="289" r:id="rId22"/>
    <p:sldId id="260" r:id="rId23"/>
    <p:sldId id="261" r:id="rId24"/>
    <p:sldId id="263" r:id="rId25"/>
    <p:sldId id="300" r:id="rId26"/>
    <p:sldId id="301" r:id="rId27"/>
    <p:sldId id="275" r:id="rId28"/>
    <p:sldId id="293" r:id="rId29"/>
    <p:sldId id="294" r:id="rId30"/>
    <p:sldId id="268" r:id="rId31"/>
    <p:sldId id="279" r:id="rId32"/>
    <p:sldId id="30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>
        <p:scale>
          <a:sx n="49" d="100"/>
          <a:sy n="49" d="100"/>
        </p:scale>
        <p:origin x="-1764" y="-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71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BA0B9-AB1C-4125-9CD8-ACD1971B2F88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9264A-1660-416E-9B66-EDB912884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5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8208912" cy="5478423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8000" b="1" i="1" dirty="0" smtClean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«Детство, </a:t>
            </a:r>
          </a:p>
          <a:p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опалённое</a:t>
            </a:r>
          </a:p>
          <a:p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войной»</a:t>
            </a:r>
          </a:p>
          <a:p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</a:t>
            </a:r>
            <a:r>
              <a:rPr lang="ru-RU" sz="5400" b="1" i="1" dirty="0" err="1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Капитанова</a:t>
            </a: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Тамара Яковлевна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4221088"/>
            <a:ext cx="4498975" cy="263691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/>
              <a:t>Поисковая группа:</a:t>
            </a:r>
          </a:p>
          <a:p>
            <a:pPr algn="r"/>
            <a:r>
              <a:rPr lang="ru-RU" dirty="0" smtClean="0"/>
              <a:t> </a:t>
            </a:r>
            <a:r>
              <a:rPr lang="ru-RU" dirty="0" err="1" smtClean="0"/>
              <a:t>Мурыгин</a:t>
            </a:r>
            <a:r>
              <a:rPr lang="ru-RU" dirty="0" smtClean="0"/>
              <a:t> Максим</a:t>
            </a:r>
          </a:p>
          <a:p>
            <a:pPr algn="r"/>
            <a:r>
              <a:rPr lang="ru-RU" dirty="0" smtClean="0"/>
              <a:t>Бородина Дарья</a:t>
            </a:r>
          </a:p>
          <a:p>
            <a:pPr algn="r"/>
            <a:r>
              <a:rPr lang="ru-RU" dirty="0" smtClean="0"/>
              <a:t>Ученики 8 «В» класса </a:t>
            </a:r>
          </a:p>
          <a:p>
            <a:pPr algn="r"/>
            <a:r>
              <a:rPr lang="ru-RU" dirty="0" smtClean="0"/>
              <a:t> МБОУ СОШ № 44</a:t>
            </a:r>
          </a:p>
          <a:p>
            <a:pPr algn="r"/>
            <a:r>
              <a:rPr lang="ru-RU" smtClean="0"/>
              <a:t>Руководитель: </a:t>
            </a:r>
            <a:endParaRPr lang="ru-RU" dirty="0" smtClean="0"/>
          </a:p>
          <a:p>
            <a:pPr algn="r"/>
            <a:r>
              <a:rPr lang="ru-RU" dirty="0" smtClean="0"/>
              <a:t>Скворцова С.Ю.</a:t>
            </a:r>
          </a:p>
          <a:p>
            <a:pPr algn="r"/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Блокада 8в 2015 г\0_aabb8_36a3ac41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2657"/>
            <a:ext cx="492129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03848" y="4606281"/>
            <a:ext cx="5713384" cy="136815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войны-дети, лишённые детства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182937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2590800" cy="290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3" y="1484784"/>
            <a:ext cx="8075613" cy="464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4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876056" cy="644624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Капитанова</a:t>
            </a:r>
            <a:r>
              <a:rPr lang="ru-RU" sz="3200" dirty="0" smtClean="0"/>
              <a:t> Тамара Яковлевна</a:t>
            </a:r>
            <a:endParaRPr lang="ru-RU" sz="3200" dirty="0"/>
          </a:p>
        </p:txBody>
      </p:sp>
      <p:pic>
        <p:nvPicPr>
          <p:cNvPr id="7170" name="Picture 2" descr="C:\Users\Света\Desktop\все фотографии\101___02\IMG_02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71600" y="5373216"/>
            <a:ext cx="6307088" cy="79898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800" dirty="0" smtClean="0"/>
              <a:t>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Житель Блокадного Ленинграда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с ветеранами 16.01.2014</a:t>
            </a:r>
            <a:endParaRPr lang="ru-RU" dirty="0"/>
          </a:p>
        </p:txBody>
      </p:sp>
      <p:pic>
        <p:nvPicPr>
          <p:cNvPr id="4" name="Picture 2" descr="H:\17.03.2015\DSC_0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73047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941168"/>
            <a:ext cx="7416824" cy="158417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с Тамарой Яковлевной разработали цикл мероприятий по военно-патриотическому воспитанию  в нашем классе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Света\Desktop\все фотографии\101___02\IMG_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6084168" cy="456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Книги по военно-патриотическому воспитанию</a:t>
            </a:r>
            <a:endParaRPr lang="ru-RU" dirty="0"/>
          </a:p>
        </p:txBody>
      </p:sp>
      <p:pic>
        <p:nvPicPr>
          <p:cNvPr id="2051" name="Picture 3" descr="C:\Users\Света\Desktop\ими\DSC_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Света\Desktop\109___03\IMG_2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16832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Света\Desktop\109___03\IMG_2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76872"/>
            <a:ext cx="264629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Pictures\2015-03-24 бтб\бтб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2033628" cy="279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Света\Pictures\2015-03-24 лориол\лориол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60648"/>
            <a:ext cx="2074419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Света\Pictures\2015-03-24 трплр\трплр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340768"/>
            <a:ext cx="1960254" cy="26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Света\Pictures\2015-03-24 ить\ить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20888"/>
            <a:ext cx="1800200" cy="247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Света\Pictures\2015-03-24 дилетант\дилетант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573016"/>
            <a:ext cx="1803169" cy="247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Света\Pictures\2015-03-24 трплр\трплр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340768"/>
            <a:ext cx="1960254" cy="26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080720" cy="12961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Тамара Яковлевна рассказывает о себе, о своей семье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уроке мужества 16.01.2014 </a:t>
            </a:r>
          </a:p>
          <a:p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Света\Desktop\все фотографии\101___02\IMG_02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03567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Семья </a:t>
            </a:r>
            <a:r>
              <a:rPr lang="ru-RU" sz="3600" dirty="0" err="1" smtClean="0"/>
              <a:t>Алейниковых</a:t>
            </a:r>
            <a:r>
              <a:rPr lang="ru-RU" sz="3600" dirty="0" smtClean="0"/>
              <a:t>: папа, мама, сестра Валя и Тамара</a:t>
            </a:r>
            <a:endParaRPr lang="ru-RU" sz="3600" dirty="0"/>
          </a:p>
        </p:txBody>
      </p:sp>
      <p:pic>
        <p:nvPicPr>
          <p:cNvPr id="1026" name="Picture 2" descr="C:\Users\Света\Desktop\мур\IMG_2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573016"/>
            <a:ext cx="4536504" cy="295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 воспоминаний: </a:t>
            </a:r>
            <a:br>
              <a:rPr lang="ru-RU" dirty="0" smtClean="0"/>
            </a:br>
            <a:r>
              <a:rPr lang="ru-RU" dirty="0" smtClean="0"/>
              <a:t>«Я отчетливо помню день начала войны»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685534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826768" cy="427015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70 лет назад закончилась Великая Отечественная война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а\Desktop\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0648"/>
            <a:ext cx="5280673" cy="373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Света\Desktop\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60648"/>
            <a:ext cx="5280673" cy="373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Света\Desktop\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1" y="277682"/>
            <a:ext cx="5256584" cy="371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Света\Desktop\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0648"/>
            <a:ext cx="5256584" cy="371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Артобстрел Ленинграда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8" y="4061320"/>
            <a:ext cx="4680521" cy="264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Блокада г.Ленинграда - Блокада Ленинграда - Картинки по истор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44" y="1124744"/>
            <a:ext cx="4176464" cy="2936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4653136"/>
            <a:ext cx="7666111" cy="10801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     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«Мы медленно, по крошечкам, смаковали этот хлеб.»</a:t>
            </a:r>
          </a:p>
          <a:p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H:\Блокада 8в 2015 г\blokad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2656"/>
            <a:ext cx="5715000" cy="383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17.03.2015\17.03.2015\IMG_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32656"/>
            <a:ext cx="5976664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584776" cy="100811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Встреча «Мы, чтим вас, ветераны!» проводилась 21.02.2014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17.03.2015\17.03.2015\IMG_0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985792"/>
            <a:ext cx="7738119" cy="1611559"/>
          </a:xfrm>
        </p:spPr>
        <p:txBody>
          <a:bodyPr>
            <a:normAutofit fontScale="90000"/>
          </a:bodyPr>
          <a:lstStyle/>
          <a:p>
            <a:r>
              <a:rPr lang="ru-RU" sz="3600" b="0" dirty="0" smtClean="0"/>
              <a:t>Урок мужества «Дети блокадного </a:t>
            </a:r>
            <a:r>
              <a:rPr lang="ru-RU" sz="3600" b="0" dirty="0" err="1" smtClean="0"/>
              <a:t>ленинграда</a:t>
            </a:r>
            <a:r>
              <a:rPr lang="ru-RU" sz="3600" b="0" dirty="0" smtClean="0"/>
              <a:t>» проводился 22.01.2015</a:t>
            </a:r>
            <a:endParaRPr lang="ru-RU" sz="36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17.03.2015\17.03.2015\IMG_2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234" y="179833"/>
            <a:ext cx="6732240" cy="504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99592" y="5445224"/>
            <a:ext cx="6152728" cy="108012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Урок мужества «Дети – герои Великой Отечественной войны» проводился 20.02.2015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764704"/>
            <a:ext cx="3456384" cy="5544616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Выпускница Горьковского педагогического института им. М. Горького в 1964 году.</a:t>
            </a:r>
            <a:endParaRPr lang="ru-RU" sz="3200" i="1" dirty="0"/>
          </a:p>
        </p:txBody>
      </p:sp>
      <p:pic>
        <p:nvPicPr>
          <p:cNvPr id="1026" name="Picture 2" descr="D:\17.03.2015\17.03.2015\IMG_2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4680520" cy="543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7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6725"/>
            <a:ext cx="6840760" cy="1362075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Работала учителем биологии, географии и химии в Дивеево 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71600" y="5229200"/>
            <a:ext cx="7772400" cy="78010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Сельская школа  1965 г.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17.03.2015\17.03.2015\IMG_2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67" y="1628800"/>
            <a:ext cx="62646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7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904656" cy="116205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Ведёт </a:t>
            </a:r>
            <a:r>
              <a:rPr lang="ru-RU" sz="2800" dirty="0"/>
              <a:t>активную просветительскую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работу </a:t>
            </a:r>
            <a:r>
              <a:rPr lang="ru-RU" sz="2800" dirty="0"/>
              <a:t>в нашей школе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2" name="Picture 2" descr="H:\17.03.2015\DSC_0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1720" y="1340768"/>
            <a:ext cx="5461446" cy="379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4"/>
          <p:cNvSpPr>
            <a:spLocks noGrp="1"/>
          </p:cNvSpPr>
          <p:nvPr>
            <p:ph type="body" sz="half" idx="2"/>
          </p:nvPr>
        </p:nvSpPr>
        <p:spPr>
          <a:xfrm>
            <a:off x="467544" y="5373216"/>
            <a:ext cx="7787208" cy="125700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Контр-адмирал Яковлев Г.С и директор Булатова Е.Е награждают грамотой ВМФ </a:t>
            </a:r>
            <a:r>
              <a:rPr lang="ru-RU" sz="2400" dirty="0" err="1" smtClean="0">
                <a:solidFill>
                  <a:schemeClr val="tx1"/>
                </a:solidFill>
              </a:rPr>
              <a:t>Капи</a:t>
            </a:r>
            <a:r>
              <a:rPr lang="ru-RU" sz="2400" dirty="0" err="1" smtClean="0"/>
              <a:t>танову</a:t>
            </a:r>
            <a:r>
              <a:rPr lang="ru-RU" sz="2400" dirty="0" smtClean="0"/>
              <a:t> Тамару Яковлевну 21.01.2015г.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7" y="227682"/>
            <a:ext cx="5400601" cy="136207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Поездки со школьниками в рабочий поселок  </a:t>
            </a:r>
            <a:r>
              <a:rPr lang="ru-RU" sz="2800" dirty="0" err="1" smtClean="0"/>
              <a:t>Шарангу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02343" y="5661248"/>
            <a:ext cx="4470120" cy="100811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Здесь в годы войны находился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детский дом.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Света\Desktop\я м рпро\DSC_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2463" y="3676970"/>
            <a:ext cx="43524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Света\Desktop\я м рпро\DSC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4059943" cy="228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0" y="3596439"/>
            <a:ext cx="3385170" cy="233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33" y="1350714"/>
            <a:ext cx="3565252" cy="2273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3"/>
            <a:ext cx="7164288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гостях у Тамары Яковлевны 25.03.2015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5589240"/>
            <a:ext cx="7772400" cy="648072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Мурыгин</a:t>
            </a:r>
            <a:r>
              <a:rPr lang="ru-RU" dirty="0">
                <a:solidFill>
                  <a:schemeClr val="tx1"/>
                </a:solidFill>
              </a:rPr>
              <a:t> Максим берет </a:t>
            </a:r>
            <a:r>
              <a:rPr lang="ru-RU" dirty="0" smtClean="0">
                <a:solidFill>
                  <a:schemeClr val="tx1"/>
                </a:solidFill>
              </a:rPr>
              <a:t>интервью.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Света\Desktop\мур\IMG_216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913" y="1052513"/>
            <a:ext cx="603408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846640" cy="26197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Блокада Ленинграда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8 сентября 1941 г. -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27 января 1944 г.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lokadnye_budni_Leningrada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64502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Света\Desktop\мур\IMG_21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3645024"/>
            <a:ext cx="3768419" cy="282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384376" cy="553062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Активисты «Жители Блокадного Ленинграда»</a:t>
            </a:r>
            <a:br>
              <a:rPr lang="ru-RU" sz="3600" dirty="0" smtClean="0"/>
            </a:br>
            <a:r>
              <a:rPr lang="ru-RU" sz="3600" dirty="0" smtClean="0"/>
              <a:t>с нашим губернатором В.П. Шанцевым 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9335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4834880" cy="41373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400" b="1" dirty="0" smtClean="0"/>
              <a:t>Мы</a:t>
            </a:r>
            <a:r>
              <a:rPr lang="ru-RU" sz="4400" dirty="0" smtClean="0"/>
              <a:t>, </a:t>
            </a:r>
          </a:p>
          <a:p>
            <a:pPr>
              <a:buNone/>
            </a:pPr>
            <a:r>
              <a:rPr lang="ru-RU" sz="4400" dirty="0" smtClean="0"/>
              <a:t>как </a:t>
            </a:r>
          </a:p>
          <a:p>
            <a:pPr>
              <a:buNone/>
            </a:pPr>
            <a:r>
              <a:rPr lang="ru-RU" sz="4400" dirty="0" smtClean="0"/>
              <a:t>строители</a:t>
            </a:r>
          </a:p>
          <a:p>
            <a:pPr>
              <a:buNone/>
            </a:pPr>
            <a:r>
              <a:rPr lang="ru-RU" sz="4400" dirty="0" smtClean="0"/>
              <a:t>нашего </a:t>
            </a:r>
          </a:p>
          <a:p>
            <a:pPr>
              <a:buNone/>
            </a:pPr>
            <a:r>
              <a:rPr lang="ru-RU" sz="4400" dirty="0" smtClean="0"/>
              <a:t>общества,</a:t>
            </a:r>
          </a:p>
          <a:p>
            <a:pPr>
              <a:buNone/>
            </a:pPr>
            <a:r>
              <a:rPr lang="ru-RU" sz="4400" dirty="0" smtClean="0"/>
              <a:t> </a:t>
            </a:r>
            <a:r>
              <a:rPr lang="ru-RU" sz="4400" b="1" dirty="0" smtClean="0"/>
              <a:t>против войны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pic>
        <p:nvPicPr>
          <p:cNvPr id="1026" name="Picture 2" descr="C:\Users\Света\Desktop\фото с Капитановой Т.Я\IMG_1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378" y="332656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7704856" cy="280831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3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003232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блокадном кольце осталось более 3 млн. человек.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Среди них- 400 тыс.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:\блокада 2 8в 2015\7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0"/>
            <a:ext cx="6144398" cy="414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6406480" cy="4322911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2,5 миллиона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человеческих жизней-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вот цена битвы за Ленинград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блокада 2 8в 2015\1007057-i_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32655"/>
            <a:ext cx="4968552" cy="32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384550" cy="301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 b="7457"/>
          <a:stretch>
            <a:fillRect/>
          </a:stretch>
        </p:blipFill>
        <p:spPr bwMode="auto">
          <a:xfrm>
            <a:off x="323850" y="3500438"/>
            <a:ext cx="3570288" cy="306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5888"/>
            <a:ext cx="3600450" cy="306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44900"/>
            <a:ext cx="3529012" cy="287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4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2313" y="4869160"/>
            <a:ext cx="7738119" cy="8998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 сражался и победил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ета\Desktop\66431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412162" cy="394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85821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900 страшных дней и ночей оборонялся осаждённый город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а\Desktop\384DD156E920C7D011988234.6erujk0ls7.W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6229495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53062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Горький и Горьковскую область были эвакуированы предприятия с коллективами, а также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5,5 тыс. детей,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где было открыто 42 детских дома.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Блокада 8в 2015 г\im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0"/>
            <a:ext cx="2524125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:\блокада 2 8в 2015\matveev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3312367" cy="214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280</Words>
  <Application>Microsoft Office PowerPoint</Application>
  <PresentationFormat>Экран (4:3)</PresentationFormat>
  <Paragraphs>55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Блокада Ленинграда  8 сентября 1941 г. - 27 января 1944 г.</vt:lpstr>
      <vt:lpstr>В блокадном кольце осталось более 3 млн. человек.  Среди них- 400 тыс. детей. </vt:lpstr>
      <vt:lpstr>  2,5 миллиона  человеческих жизней-  вот цена битвы за Ленинград</vt:lpstr>
      <vt:lpstr>Презентация PowerPoint</vt:lpstr>
      <vt:lpstr>Город сражался и победил</vt:lpstr>
      <vt:lpstr>900 страшных дней и ночей оборонялся осаждённый город</vt:lpstr>
      <vt:lpstr>В Горький и Горьковскую область были эвакуированы предприятия с коллективами, а также  5,5 тыс. детей,  где было открыто 42 детских дома.</vt:lpstr>
      <vt:lpstr>Презентация PowerPoint</vt:lpstr>
      <vt:lpstr>Презентация PowerPoint</vt:lpstr>
      <vt:lpstr>Капитанова Тамара Яковлевна</vt:lpstr>
      <vt:lpstr>Встреча с ветеранами 16.01.2014</vt:lpstr>
      <vt:lpstr>Презентация PowerPoint</vt:lpstr>
      <vt:lpstr>Книги по военно-патриотическому воспитанию</vt:lpstr>
      <vt:lpstr>Презентация PowerPoint</vt:lpstr>
      <vt:lpstr>Презентация PowerPoint</vt:lpstr>
      <vt:lpstr>Семья Алейниковых: папа, мама, сестра Валя и Тамара</vt:lpstr>
      <vt:lpstr>Из воспоминаний:  «Я отчетливо помню день начала войны» </vt:lpstr>
      <vt:lpstr>Артобстрел Ленинграда</vt:lpstr>
      <vt:lpstr> </vt:lpstr>
      <vt:lpstr>Презентация PowerPoint</vt:lpstr>
      <vt:lpstr>Урок мужества «Дети блокадного ленинграда» проводился 22.01.2015</vt:lpstr>
      <vt:lpstr>Презентация PowerPoint</vt:lpstr>
      <vt:lpstr>Выпускница Горьковского педагогического института им. М. Горького в 1964 году.</vt:lpstr>
      <vt:lpstr>Работала учителем биологии, географии и химии в Дивеево </vt:lpstr>
      <vt:lpstr>     Ведёт активную просветительскую  работу в нашей школе  </vt:lpstr>
      <vt:lpstr>Поездки со школьниками в рабочий поселок  Шарангу.</vt:lpstr>
      <vt:lpstr>В гостях у Тамары Яковлевны 25.03.2015</vt:lpstr>
      <vt:lpstr>Активисты «Жители Блокадного Ленинграда» с нашим губернатором В.П. Шанцевым </vt:lpstr>
      <vt:lpstr>Презентация PowerPoint</vt:lpstr>
      <vt:lpstr>Спасибо за внимание!</vt:lpstr>
    </vt:vector>
  </TitlesOfParts>
  <Company>Интернат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Пользователь</cp:lastModifiedBy>
  <cp:revision>106</cp:revision>
  <dcterms:created xsi:type="dcterms:W3CDTF">2015-02-17T08:35:42Z</dcterms:created>
  <dcterms:modified xsi:type="dcterms:W3CDTF">2017-04-17T11:42:41Z</dcterms:modified>
</cp:coreProperties>
</file>