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89" r:id="rId4"/>
    <p:sldId id="296" r:id="rId5"/>
    <p:sldId id="295" r:id="rId6"/>
    <p:sldId id="268" r:id="rId7"/>
    <p:sldId id="286" r:id="rId8"/>
    <p:sldId id="294" r:id="rId9"/>
    <p:sldId id="292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09" autoAdjust="0"/>
    <p:restoredTop sz="94660"/>
  </p:normalViewPr>
  <p:slideViewPr>
    <p:cSldViewPr>
      <p:cViewPr>
        <p:scale>
          <a:sx n="75" d="100"/>
          <a:sy n="75" d="100"/>
        </p:scale>
        <p:origin x="-360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5FF3F7-6CF9-405A-A634-4D239027E34E}" type="datetimeFigureOut">
              <a:rPr lang="ru-RU" smtClean="0"/>
              <a:pPr/>
              <a:t>23.11.2018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584AFE-61F9-405C-9BF6-FA5DC653217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5FF3F7-6CF9-405A-A634-4D239027E34E}" type="datetimeFigureOut">
              <a:rPr lang="ru-RU" smtClean="0"/>
              <a:pPr/>
              <a:t>23.11.2018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584AFE-61F9-405C-9BF6-FA5DC65321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5FF3F7-6CF9-405A-A634-4D239027E34E}" type="datetimeFigureOut">
              <a:rPr lang="ru-RU" smtClean="0"/>
              <a:pPr/>
              <a:t>23.11.2018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584AFE-61F9-405C-9BF6-FA5DC65321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5FF3F7-6CF9-405A-A634-4D239027E34E}" type="datetimeFigureOut">
              <a:rPr lang="ru-RU" smtClean="0"/>
              <a:pPr/>
              <a:t>23.11.2018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584AFE-61F9-405C-9BF6-FA5DC65321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5FF3F7-6CF9-405A-A634-4D239027E34E}" type="datetimeFigureOut">
              <a:rPr lang="ru-RU" smtClean="0"/>
              <a:pPr/>
              <a:t>23.11.2018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584AFE-61F9-405C-9BF6-FA5DC653217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5FF3F7-6CF9-405A-A634-4D239027E34E}" type="datetimeFigureOut">
              <a:rPr lang="ru-RU" smtClean="0"/>
              <a:pPr/>
              <a:t>23.11.2018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584AFE-61F9-405C-9BF6-FA5DC65321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5FF3F7-6CF9-405A-A634-4D239027E34E}" type="datetimeFigureOut">
              <a:rPr lang="ru-RU" smtClean="0"/>
              <a:pPr/>
              <a:t>23.11.2018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584AFE-61F9-405C-9BF6-FA5DC65321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5FF3F7-6CF9-405A-A634-4D239027E34E}" type="datetimeFigureOut">
              <a:rPr lang="ru-RU" smtClean="0"/>
              <a:pPr/>
              <a:t>23.11.2018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584AFE-61F9-405C-9BF6-FA5DC65321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5FF3F7-6CF9-405A-A634-4D239027E34E}" type="datetimeFigureOut">
              <a:rPr lang="ru-RU" smtClean="0"/>
              <a:pPr/>
              <a:t>23.11.2018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584AFE-61F9-405C-9BF6-FA5DC653217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5FF3F7-6CF9-405A-A634-4D239027E34E}" type="datetimeFigureOut">
              <a:rPr lang="ru-RU" smtClean="0"/>
              <a:pPr/>
              <a:t>23.11.2018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584AFE-61F9-405C-9BF6-FA5DC65321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5FF3F7-6CF9-405A-A634-4D239027E34E}" type="datetimeFigureOut">
              <a:rPr lang="ru-RU" smtClean="0"/>
              <a:pPr/>
              <a:t>23.11.2018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584AFE-61F9-405C-9BF6-FA5DC653217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7A5FF3F7-6CF9-405A-A634-4D239027E34E}" type="datetimeFigureOut">
              <a:rPr lang="ru-RU" smtClean="0"/>
              <a:pPr/>
              <a:t>23.11.2018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DF584AFE-61F9-405C-9BF6-FA5DC653217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908862"/>
          </a:xfrm>
        </p:spPr>
        <p:txBody>
          <a:bodyPr/>
          <a:lstStyle/>
          <a:p>
            <a:pPr algn="ctr"/>
            <a:r>
              <a:rPr lang="en-US" dirty="0" smtClean="0"/>
              <a:t>In the Bath</a:t>
            </a:r>
            <a:endParaRPr lang="ru-RU" dirty="0"/>
          </a:p>
        </p:txBody>
      </p:sp>
      <p:pic>
        <p:nvPicPr>
          <p:cNvPr id="1026" name="Picture 2" descr="D:\Открытый урок\img_user_file_5676e2e1d5aa9_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32656"/>
            <a:ext cx="7232351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9223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7200" dirty="0" smtClean="0">
                <a:solidFill>
                  <a:srgbClr val="7030A0"/>
                </a:solidFill>
              </a:rPr>
              <a:t>HOUSE</a:t>
            </a:r>
            <a:endParaRPr lang="ru-RU" sz="7200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85800" lvl="0" indent="-685800">
              <a:spcBef>
                <a:spcPct val="20000"/>
              </a:spcBef>
              <a:buClrTx/>
              <a:buSzTx/>
              <a:buFontTx/>
              <a:buChar char="-"/>
              <a:defRPr/>
            </a:pPr>
            <a:endParaRPr lang="en-US" sz="4000" dirty="0" smtClean="0">
              <a:solidFill>
                <a:prstClr val="black"/>
              </a:solidFill>
              <a:latin typeface="Calibri"/>
            </a:endParaRPr>
          </a:p>
          <a:p>
            <a:pPr marL="685800" lvl="0" indent="-685800">
              <a:spcBef>
                <a:spcPct val="20000"/>
              </a:spcBef>
              <a:buClrTx/>
              <a:buSzTx/>
              <a:buFontTx/>
              <a:buChar char="-"/>
              <a:defRPr/>
            </a:pPr>
            <a:endParaRPr lang="ru-RU" sz="5400" dirty="0">
              <a:solidFill>
                <a:prstClr val="black"/>
              </a:solidFill>
              <a:latin typeface="Calibri"/>
            </a:endParaRPr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268760"/>
            <a:ext cx="7308303" cy="5345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5826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endParaRPr lang="ru-RU" sz="72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D:\Открытый урок\Без названи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88640"/>
            <a:ext cx="7776864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2417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D:\Открытый урок\images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60648"/>
            <a:ext cx="7704856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07019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1" name="Picture 3" descr="D:\Открытый урок\img_user_file_55159294b6049_0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60648"/>
            <a:ext cx="7488832" cy="6216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9665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1435608" y="274638"/>
            <a:ext cx="7498080" cy="4810546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endParaRPr lang="ru-RU" sz="7200" b="1" dirty="0">
              <a:solidFill>
                <a:srgbClr val="FF0000"/>
              </a:solidFill>
            </a:endParaRPr>
          </a:p>
        </p:txBody>
      </p:sp>
      <p:pic>
        <p:nvPicPr>
          <p:cNvPr id="2" name="Picture 2" descr="D:\Открытый урок\im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836712"/>
            <a:ext cx="7520384" cy="5640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0906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06055" y="304800"/>
            <a:ext cx="5509152" cy="132343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Open your books </a:t>
            </a:r>
            <a:endParaRPr lang="en-US" sz="4000" b="1" dirty="0" smtClean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>
              <a:defRPr/>
            </a:pPr>
            <a:r>
              <a:rPr lang="en-US" sz="4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p.43   </a:t>
            </a:r>
            <a:r>
              <a:rPr lang="en-US" sz="4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ex. 2</a:t>
            </a:r>
            <a:endParaRPr lang="ru-RU" sz="40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8" name="Рисунок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6564" y="4919964"/>
            <a:ext cx="2157436" cy="1938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13021"/>
            <a:ext cx="2500330" cy="2544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Блок-схема: память с посл. доступом 1"/>
          <p:cNvSpPr/>
          <p:nvPr/>
        </p:nvSpPr>
        <p:spPr>
          <a:xfrm>
            <a:off x="1835696" y="1772816"/>
            <a:ext cx="5150868" cy="3312368"/>
          </a:xfrm>
          <a:prstGeom prst="flowChartMagnetic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Read,Choose and match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0788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8229600" cy="5688632"/>
          </a:xfrm>
        </p:spPr>
        <p:txBody>
          <a:bodyPr>
            <a:normAutofit/>
          </a:bodyPr>
          <a:lstStyle/>
          <a:p>
            <a:r>
              <a:rPr lang="en-US" dirty="0" smtClean="0"/>
              <a:t>Homework</a:t>
            </a:r>
            <a:br>
              <a:rPr lang="en-US" dirty="0" smtClean="0"/>
            </a:br>
            <a:r>
              <a:rPr lang="en-US" dirty="0" smtClean="0"/>
              <a:t>“5”- </a:t>
            </a:r>
            <a:r>
              <a:rPr lang="ru-RU" dirty="0" smtClean="0">
                <a:effectLst/>
              </a:rPr>
              <a:t>Уч. с.</a:t>
            </a:r>
            <a:r>
              <a:rPr lang="en-US" dirty="0" smtClean="0">
                <a:effectLst/>
              </a:rPr>
              <a:t>3</a:t>
            </a:r>
            <a:r>
              <a:rPr lang="ru-RU" dirty="0" smtClean="0">
                <a:effectLst/>
              </a:rPr>
              <a:t>8 </a:t>
            </a:r>
            <a:r>
              <a:rPr lang="en-US" dirty="0">
                <a:effectLst/>
              </a:rPr>
              <a:t>Portfolio</a:t>
            </a:r>
            <a:r>
              <a:rPr lang="ru-RU" b="0" dirty="0">
                <a:effectLst/>
              </a:rPr>
              <a:t/>
            </a:r>
            <a:br>
              <a:rPr lang="ru-RU" b="0" dirty="0">
                <a:effectLst/>
              </a:rPr>
            </a:br>
            <a:r>
              <a:rPr lang="en-US" dirty="0" smtClean="0"/>
              <a:t>“</a:t>
            </a:r>
            <a:r>
              <a:rPr lang="en-US" dirty="0" smtClean="0"/>
              <a:t>4”-</a:t>
            </a:r>
            <a:r>
              <a:rPr lang="en-US" dirty="0"/>
              <a:t> </a:t>
            </a:r>
            <a:r>
              <a:rPr lang="en-US" dirty="0" smtClean="0"/>
              <a:t>ex.4,p.3</a:t>
            </a:r>
            <a:r>
              <a:rPr lang="ru-RU" dirty="0" smtClean="0"/>
              <a:t>7</a:t>
            </a:r>
            <a:r>
              <a:rPr lang="en-US" dirty="0"/>
              <a:t> </a:t>
            </a:r>
            <a:r>
              <a:rPr lang="en-US" dirty="0" smtClean="0"/>
              <a:t>; </a:t>
            </a:r>
            <a:r>
              <a:rPr lang="en-US" dirty="0"/>
              <a:t>WB </a:t>
            </a:r>
            <a:r>
              <a:rPr lang="en-US" dirty="0" smtClean="0"/>
              <a:t>p.19 ex 2</a:t>
            </a:r>
            <a:r>
              <a:rPr lang="en-US" dirty="0" smtClean="0"/>
              <a:t/>
            </a:r>
            <a:br>
              <a:rPr lang="en-US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756153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692696"/>
            <a:ext cx="7498080" cy="1143000"/>
          </a:xfrm>
        </p:spPr>
        <p:txBody>
          <a:bodyPr>
            <a:noAutofit/>
          </a:bodyPr>
          <a:lstStyle/>
          <a:p>
            <a:pPr algn="ctr"/>
            <a:r>
              <a:rPr lang="en-US" sz="6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Thank you for the lesson!</a:t>
            </a:r>
            <a:endParaRPr lang="ru-RU" sz="60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916832"/>
            <a:ext cx="7498080" cy="4800600"/>
          </a:xfrm>
        </p:spPr>
        <p:txBody>
          <a:bodyPr/>
          <a:lstStyle/>
          <a:p>
            <a:pPr marL="0" indent="0" algn="ctr">
              <a:buNone/>
            </a:pPr>
            <a:r>
              <a:rPr lang="en-US" sz="8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Goodbye </a:t>
            </a:r>
            <a:r>
              <a:rPr lang="ru-RU" sz="8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sz="88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5552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553</TotalTime>
  <Words>24</Words>
  <Application>Microsoft Office PowerPoint</Application>
  <PresentationFormat>Экран (4:3)</PresentationFormat>
  <Paragraphs>9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Солнцестояние</vt:lpstr>
      <vt:lpstr>In the Bath</vt:lpstr>
      <vt:lpstr>HOUSE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Homework “5”- Уч. с.38 Portfolio “4”- ex.4,p.37 ; WB p.19 ex 2 </vt:lpstr>
      <vt:lpstr>Thank you for the lesson!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thirty first of October.             Wednesday.</dc:title>
  <dc:creator>Max</dc:creator>
  <cp:lastModifiedBy>User C0513</cp:lastModifiedBy>
  <cp:revision>74</cp:revision>
  <dcterms:created xsi:type="dcterms:W3CDTF">2012-10-28T10:28:12Z</dcterms:created>
  <dcterms:modified xsi:type="dcterms:W3CDTF">2018-11-23T08:09:43Z</dcterms:modified>
</cp:coreProperties>
</file>