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000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CCD"/>
    <a:srgbClr val="7868AC"/>
    <a:srgbClr val="8299CD"/>
    <a:srgbClr val="85BD33"/>
    <a:srgbClr val="0076B0"/>
    <a:srgbClr val="AFDEF9"/>
    <a:srgbClr val="47B1E5"/>
    <a:srgbClr val="F1884C"/>
    <a:srgbClr val="EA51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2" y="52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lectricity-science-stem-resources/electricity-and-magnetism-electricity-science-stem-resources/ages-10-11-electricity-and-magnetism-electricity-science-stem-resourc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lectricity-science-stem-resources/electricity-and-magnetism-electricity-science-stem-resources/ages-10-11-electricity-and-magnetism-electricity-science-stem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-1" y="5819508"/>
            <a:ext cx="2069869" cy="1038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B2857E3-5C47-4E54-AF58-13F938AFA9F2}"/>
              </a:ext>
            </a:extLst>
          </p:cNvPr>
          <p:cNvSpPr/>
          <p:nvPr userDrawn="1"/>
        </p:nvSpPr>
        <p:spPr>
          <a:xfrm>
            <a:off x="-1" y="5819508"/>
            <a:ext cx="2069869" cy="1038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Why is electrical wiring usually made from copper?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Because copper is expensive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Because copper is not magnetic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Because copper conducts electricity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741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Why are electrical wires usually covered with plastic?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To make it look colourful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To make it safe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To make bulbs brighter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721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What is a material that lets electricity pass through it called?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 electrical insulator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 electrical conductor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 electrical appliance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What is a material called that does not electricity pass through it?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 electrical conductor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 electrical insulator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 electrical appliance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043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Which of these materials 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is an electrical insulator?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Rubber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Copper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Aluminium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012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Which of these materials 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is an </a:t>
            </a:r>
            <a:r>
              <a:rPr lang="en-GB" sz="3600">
                <a:latin typeface="+mn-lt"/>
              </a:rPr>
              <a:t>electrical conductor?</a:t>
            </a:r>
            <a:endParaRPr lang="en-GB" sz="3600" dirty="0">
              <a:latin typeface="+mn-lt"/>
            </a:endParaRP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Silver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Plastic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Cork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614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which circuit will 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the bulb glow brightest?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 simple circuit with two bulbs and one battery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 simple circuit with one bulb and one battery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 simple circuit with two batteries and one bulb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59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Why is a bulb brighter if there 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are more batteries in the circuit?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There is a greater flow of electricity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There is less electricity flow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electricity flow is the same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933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David has a simple circuit with 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two bulbs and two batteries. 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How can he make the bulbs dimmer?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Remove one battery and replace it with a section of wire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Remove one battery and replace it with a cork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Remove both bulbs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709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5732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David has a simple circuit with one 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bulb and three batteries. The bulb 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lights but then goes out. Why?</a:t>
            </a:r>
          </a:p>
        </p:txBody>
      </p:sp>
      <p:sp>
        <p:nvSpPr>
          <p:cNvPr id="3" name="Question A"/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Too much electricity flows through the bulb’s filament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450C8-46BA-4067-937A-11437D33F2F1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A</a:t>
            </a:r>
          </a:p>
        </p:txBody>
      </p:sp>
      <p:sp>
        <p:nvSpPr>
          <p:cNvPr id="9" name="Question B">
            <a:extLst>
              <a:ext uri="{FF2B5EF4-FFF2-40B4-BE49-F238E27FC236}">
                <a16:creationId xmlns:a16="http://schemas.microsoft.com/office/drawing/2014/main" id="{AECEEE5F-E8A0-42A0-B00A-CCC2554D5C02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batteries go flat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9873C-1E10-4A4A-B352-A7F4CCFF47B6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B</a:t>
            </a:r>
          </a:p>
        </p:txBody>
      </p:sp>
      <p:sp>
        <p:nvSpPr>
          <p:cNvPr id="11" name="Question C">
            <a:extLst>
              <a:ext uri="{FF2B5EF4-FFF2-40B4-BE49-F238E27FC236}">
                <a16:creationId xmlns:a16="http://schemas.microsoft.com/office/drawing/2014/main" id="{8B4866A1-3D11-4AA2-AEB6-9032B40EC76B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   The circuit doesn’t have enough electricity flowing around it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148E0-1424-4319-80C1-6BF2124D02C2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D9C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7868AC"/>
                </a:solidFill>
              </a:rPr>
              <a:t>C</a:t>
            </a:r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CF1EB-77AD-4F98-8A16-57C5A4A37E17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7868AC"/>
          </a:solidFill>
          <a:ln w="28575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400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71</TotalTime>
  <Words>314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What is a material that lets electricity pass through it called?</vt:lpstr>
      <vt:lpstr>What is a material called that does not electricity pass through it?</vt:lpstr>
      <vt:lpstr>Which of these materials  is an electrical insulator?</vt:lpstr>
      <vt:lpstr>Which of these materials  is an electrical conductor?</vt:lpstr>
      <vt:lpstr>In which circuit will  the bulb glow brightest?</vt:lpstr>
      <vt:lpstr>Why is a bulb brighter if there  are more batteries in the circuit?</vt:lpstr>
      <vt:lpstr>David has a simple circuit with  two bulbs and two batteries.  How can he make the bulbs dimmer?</vt:lpstr>
      <vt:lpstr>David has a simple circuit with one  bulb and three batteries. The bulb  lights but then goes out. Why?</vt:lpstr>
      <vt:lpstr>Why is electrical wiring usually made from copper?</vt:lpstr>
      <vt:lpstr>Why are electrical wires usually covered with plastic?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15</cp:revision>
  <dcterms:created xsi:type="dcterms:W3CDTF">2021-01-12T03:52:50Z</dcterms:created>
  <dcterms:modified xsi:type="dcterms:W3CDTF">2022-02-03T00:05:07Z</dcterms:modified>
</cp:coreProperties>
</file>