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8" r:id="rId23"/>
    <p:sldId id="289" r:id="rId24"/>
    <p:sldId id="290" r:id="rId25"/>
    <p:sldId id="291" r:id="rId26"/>
    <p:sldId id="292" r:id="rId27"/>
    <p:sldId id="29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7" Type="http://schemas.openxmlformats.org/officeDocument/2006/relationships/image" Target="../media/image62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jpeg"/><Relationship Id="rId4" Type="http://schemas.openxmlformats.org/officeDocument/2006/relationships/image" Target="../media/image6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jpeg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jpeg"/><Relationship Id="rId4" Type="http://schemas.openxmlformats.org/officeDocument/2006/relationships/image" Target="../media/image6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jpeg"/><Relationship Id="rId4" Type="http://schemas.openxmlformats.org/officeDocument/2006/relationships/image" Target="../media/image7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8.jpeg"/><Relationship Id="rId4" Type="http://schemas.openxmlformats.org/officeDocument/2006/relationships/image" Target="../media/image7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7.jpeg"/><Relationship Id="rId7" Type="http://schemas.openxmlformats.org/officeDocument/2006/relationships/image" Target="../media/image1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1.jpeg"/><Relationship Id="rId4" Type="http://schemas.openxmlformats.org/officeDocument/2006/relationships/image" Target="../media/image2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jpeg"/><Relationship Id="rId4" Type="http://schemas.openxmlformats.org/officeDocument/2006/relationships/image" Target="../media/image4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jpeg"/><Relationship Id="rId3" Type="http://schemas.openxmlformats.org/officeDocument/2006/relationships/image" Target="../media/image53.jpeg"/><Relationship Id="rId7" Type="http://schemas.openxmlformats.org/officeDocument/2006/relationships/image" Target="../media/image62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jpeg"/><Relationship Id="rId5" Type="http://schemas.openxmlformats.org/officeDocument/2006/relationships/image" Target="../media/image54.jpeg"/><Relationship Id="rId4" Type="http://schemas.openxmlformats.org/officeDocument/2006/relationships/image" Target="../media/image55.jpeg"/><Relationship Id="rId9" Type="http://schemas.openxmlformats.org/officeDocument/2006/relationships/image" Target="../media/image6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jpeg"/><Relationship Id="rId5" Type="http://schemas.openxmlformats.org/officeDocument/2006/relationships/image" Target="../media/image73.jpeg"/><Relationship Id="rId4" Type="http://schemas.openxmlformats.org/officeDocument/2006/relationships/image" Target="../media/image7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England.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3379875" cy="3456000"/>
          </a:xfrm>
        </p:spPr>
      </p:pic>
      <p:pic>
        <p:nvPicPr>
          <p:cNvPr id="5" name="Рисунок 4" descr="а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2000240"/>
            <a:ext cx="4327858" cy="288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Land’s End.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а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2864368" cy="4320000"/>
          </a:xfrm>
        </p:spPr>
      </p:pic>
      <p:pic>
        <p:nvPicPr>
          <p:cNvPr id="5" name="Рисунок 4" descr="аа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500306"/>
            <a:ext cx="2835754" cy="1800000"/>
          </a:xfrm>
          <a:prstGeom prst="rect">
            <a:avLst/>
          </a:prstGeom>
        </p:spPr>
      </p:pic>
      <p:pic>
        <p:nvPicPr>
          <p:cNvPr id="6" name="Рисунок 5" descr="аа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14290"/>
            <a:ext cx="2677617" cy="1980000"/>
          </a:xfrm>
          <a:prstGeom prst="rect">
            <a:avLst/>
          </a:prstGeom>
        </p:spPr>
      </p:pic>
      <p:pic>
        <p:nvPicPr>
          <p:cNvPr id="7" name="Рисунок 6" descr="аа1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3636" y="4643446"/>
            <a:ext cx="2704918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East Anglia.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е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2765155" cy="3348000"/>
          </a:xfrm>
        </p:spPr>
      </p:pic>
      <p:pic>
        <p:nvPicPr>
          <p:cNvPr id="5" name="Рисунок 4" descr="е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928670"/>
            <a:ext cx="3592337" cy="2520000"/>
          </a:xfrm>
          <a:prstGeom prst="rect">
            <a:avLst/>
          </a:prstGeom>
        </p:spPr>
      </p:pic>
      <p:pic>
        <p:nvPicPr>
          <p:cNvPr id="6" name="Рисунок 5" descr="е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4143380"/>
            <a:ext cx="3570486" cy="237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Cambridge.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е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3245898" cy="2160000"/>
          </a:xfrm>
        </p:spPr>
      </p:pic>
      <p:pic>
        <p:nvPicPr>
          <p:cNvPr id="5" name="Рисунок 4" descr="е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357298"/>
            <a:ext cx="3245898" cy="2160000"/>
          </a:xfrm>
          <a:prstGeom prst="rect">
            <a:avLst/>
          </a:prstGeom>
        </p:spPr>
      </p:pic>
      <p:pic>
        <p:nvPicPr>
          <p:cNvPr id="6" name="Рисунок 5" descr="е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4" y="4643445"/>
            <a:ext cx="4218990" cy="1620000"/>
          </a:xfrm>
          <a:prstGeom prst="rect">
            <a:avLst/>
          </a:prstGeom>
        </p:spPr>
      </p:pic>
      <p:pic>
        <p:nvPicPr>
          <p:cNvPr id="7" name="Рисунок 6" descr="е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4143380"/>
            <a:ext cx="3245898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Fens.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е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71612"/>
            <a:ext cx="3900000" cy="2340000"/>
          </a:xfrm>
        </p:spPr>
      </p:pic>
      <p:pic>
        <p:nvPicPr>
          <p:cNvPr id="5" name="Рисунок 4" descr="е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000372"/>
            <a:ext cx="3516388" cy="2340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Oliver Cromwell (1599-1600).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е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000240"/>
            <a:ext cx="2652103" cy="3240000"/>
          </a:xfrm>
        </p:spPr>
      </p:pic>
      <p:pic>
        <p:nvPicPr>
          <p:cNvPr id="5" name="Рисунок 4" descr="е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571612"/>
            <a:ext cx="3462290" cy="2304000"/>
          </a:xfrm>
          <a:prstGeom prst="rect">
            <a:avLst/>
          </a:prstGeom>
        </p:spPr>
      </p:pic>
      <p:pic>
        <p:nvPicPr>
          <p:cNvPr id="6" name="Рисунок 5" descr="е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4071942"/>
            <a:ext cx="3060180" cy="2304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Midlands.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м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357298"/>
            <a:ext cx="2146668" cy="2520000"/>
          </a:xfrm>
        </p:spPr>
      </p:pic>
      <p:pic>
        <p:nvPicPr>
          <p:cNvPr id="5" name="Рисунок 4" descr="м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214422"/>
            <a:ext cx="3857147" cy="2160000"/>
          </a:xfrm>
          <a:prstGeom prst="rect">
            <a:avLst/>
          </a:prstGeom>
        </p:spPr>
      </p:pic>
      <p:pic>
        <p:nvPicPr>
          <p:cNvPr id="6" name="Рисунок 5" descr="м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357694"/>
            <a:ext cx="4606529" cy="1980000"/>
          </a:xfrm>
          <a:prstGeom prst="rect">
            <a:avLst/>
          </a:prstGeom>
        </p:spPr>
      </p:pic>
      <p:pic>
        <p:nvPicPr>
          <p:cNvPr id="7" name="Рисунок 6" descr="м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3714752"/>
            <a:ext cx="3624584" cy="2412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The Cities.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м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142984"/>
            <a:ext cx="3744450" cy="1908000"/>
          </a:xfrm>
        </p:spPr>
      </p:pic>
      <p:pic>
        <p:nvPicPr>
          <p:cNvPr id="6" name="Рисунок 5" descr="м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071546"/>
            <a:ext cx="3535717" cy="1980000"/>
          </a:xfrm>
          <a:prstGeom prst="rect">
            <a:avLst/>
          </a:prstGeom>
        </p:spPr>
      </p:pic>
      <p:pic>
        <p:nvPicPr>
          <p:cNvPr id="7" name="Рисунок 6" descr="м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500570"/>
            <a:ext cx="3664289" cy="2052000"/>
          </a:xfrm>
          <a:prstGeom prst="rect">
            <a:avLst/>
          </a:prstGeom>
        </p:spPr>
      </p:pic>
      <p:pic>
        <p:nvPicPr>
          <p:cNvPr id="8" name="Рисунок 7" descr="м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7818" y="4286256"/>
            <a:ext cx="3060000" cy="238535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538" y="3214686"/>
            <a:ext cx="19620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Manchester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Liverpool</a:t>
            </a: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0694" y="3214686"/>
            <a:ext cx="20072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Sheffield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Birmingham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Cities.                                         Stratford-on-Avon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м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428736"/>
            <a:ext cx="2552700" cy="1790700"/>
          </a:xfrm>
        </p:spPr>
      </p:pic>
      <p:pic>
        <p:nvPicPr>
          <p:cNvPr id="5" name="Рисунок 4" descr="м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357298"/>
            <a:ext cx="2143125" cy="2143125"/>
          </a:xfrm>
          <a:prstGeom prst="rect">
            <a:avLst/>
          </a:prstGeom>
        </p:spPr>
      </p:pic>
      <p:pic>
        <p:nvPicPr>
          <p:cNvPr id="6" name="Рисунок 5" descr="м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929198"/>
            <a:ext cx="2847975" cy="1600200"/>
          </a:xfrm>
          <a:prstGeom prst="rect">
            <a:avLst/>
          </a:prstGeom>
        </p:spPr>
      </p:pic>
      <p:pic>
        <p:nvPicPr>
          <p:cNvPr id="7" name="Рисунок 6" descr="м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929066"/>
            <a:ext cx="2533650" cy="1800225"/>
          </a:xfrm>
          <a:prstGeom prst="rect">
            <a:avLst/>
          </a:prstGeom>
        </p:spPr>
      </p:pic>
      <p:pic>
        <p:nvPicPr>
          <p:cNvPr id="8" name="Рисунок 7" descr="м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3929066"/>
            <a:ext cx="2552700" cy="1790700"/>
          </a:xfrm>
          <a:prstGeom prst="rect">
            <a:avLst/>
          </a:prstGeom>
        </p:spPr>
      </p:pic>
      <p:pic>
        <p:nvPicPr>
          <p:cNvPr id="9" name="Рисунок 8" descr="м1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388" y="1357298"/>
            <a:ext cx="2533650" cy="18097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00496" y="4286256"/>
            <a:ext cx="1206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Oxford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                              The North of England.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н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428604"/>
            <a:ext cx="2378626" cy="2880000"/>
          </a:xfrm>
        </p:spPr>
      </p:pic>
      <p:pic>
        <p:nvPicPr>
          <p:cNvPr id="5" name="Рисунок 4" descr="н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1571612"/>
            <a:ext cx="3857147" cy="2160000"/>
          </a:xfrm>
          <a:prstGeom prst="rect">
            <a:avLst/>
          </a:prstGeom>
        </p:spPr>
      </p:pic>
      <p:pic>
        <p:nvPicPr>
          <p:cNvPr id="6" name="Рисунок 5" descr="н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214818"/>
            <a:ext cx="4581175" cy="2124000"/>
          </a:xfrm>
          <a:prstGeom prst="rect">
            <a:avLst/>
          </a:prstGeom>
        </p:spPr>
      </p:pic>
      <p:pic>
        <p:nvPicPr>
          <p:cNvPr id="7" name="Рисунок 6" descr="н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4214818"/>
            <a:ext cx="3857147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Lake District.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н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00108"/>
            <a:ext cx="3686479" cy="2340000"/>
          </a:xfrm>
        </p:spPr>
      </p:pic>
      <p:pic>
        <p:nvPicPr>
          <p:cNvPr id="5" name="Рисунок 4" descr="н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071546"/>
            <a:ext cx="3516388" cy="2340000"/>
          </a:xfrm>
          <a:prstGeom prst="rect">
            <a:avLst/>
          </a:prstGeom>
        </p:spPr>
      </p:pic>
      <p:pic>
        <p:nvPicPr>
          <p:cNvPr id="6" name="Рисунок 5" descr="н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714752"/>
            <a:ext cx="3516388" cy="2340000"/>
          </a:xfrm>
          <a:prstGeom prst="rect">
            <a:avLst/>
          </a:prstGeom>
        </p:spPr>
      </p:pic>
      <p:pic>
        <p:nvPicPr>
          <p:cNvPr id="7" name="Рисунок 6" descr="н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8" y="4071942"/>
            <a:ext cx="4032000" cy="201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Southeast.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643050"/>
            <a:ext cx="3214287" cy="1800000"/>
          </a:xfrm>
        </p:spPr>
      </p:pic>
      <p:pic>
        <p:nvPicPr>
          <p:cNvPr id="5" name="Рисунок 4" descr="а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143380"/>
            <a:ext cx="4387500" cy="1800000"/>
          </a:xfrm>
          <a:prstGeom prst="rect">
            <a:avLst/>
          </a:prstGeom>
        </p:spPr>
      </p:pic>
      <p:pic>
        <p:nvPicPr>
          <p:cNvPr id="6" name="Рисунок 5" descr="а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3643314"/>
            <a:ext cx="2014618" cy="2700000"/>
          </a:xfrm>
          <a:prstGeom prst="rect">
            <a:avLst/>
          </a:prstGeom>
        </p:spPr>
      </p:pic>
      <p:pic>
        <p:nvPicPr>
          <p:cNvPr id="7" name="Рисунок 6" descr="а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1643050"/>
            <a:ext cx="3774195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Cities.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н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85860"/>
            <a:ext cx="3857147" cy="2160000"/>
          </a:xfrm>
        </p:spPr>
      </p:pic>
      <p:pic>
        <p:nvPicPr>
          <p:cNvPr id="5" name="Рисунок 4" descr="н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643446"/>
            <a:ext cx="3960000" cy="1980000"/>
          </a:xfrm>
          <a:prstGeom prst="rect">
            <a:avLst/>
          </a:prstGeom>
        </p:spPr>
      </p:pic>
      <p:pic>
        <p:nvPicPr>
          <p:cNvPr id="6" name="Рисунок 5" descr="н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1285860"/>
            <a:ext cx="2958755" cy="2160000"/>
          </a:xfrm>
          <a:prstGeom prst="rect">
            <a:avLst/>
          </a:prstGeom>
        </p:spPr>
      </p:pic>
      <p:pic>
        <p:nvPicPr>
          <p:cNvPr id="7" name="Рисунок 6" descr="н1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4429132"/>
            <a:ext cx="3051427" cy="216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85918" y="3571876"/>
            <a:ext cx="9316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York.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7454" y="3571876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Newcastle-upon-Tyne.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Hadrian’s Wall.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н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3051427" cy="2160000"/>
          </a:xfrm>
        </p:spPr>
      </p:pic>
      <p:pic>
        <p:nvPicPr>
          <p:cNvPr id="5" name="Рисунок 4" descr="н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256"/>
            <a:ext cx="4253419" cy="1800000"/>
          </a:xfrm>
          <a:prstGeom prst="rect">
            <a:avLst/>
          </a:prstGeom>
        </p:spPr>
      </p:pic>
      <p:pic>
        <p:nvPicPr>
          <p:cNvPr id="6" name="Рисунок 5" descr="н1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1428736"/>
            <a:ext cx="3434158" cy="2160000"/>
          </a:xfrm>
          <a:prstGeom prst="rect">
            <a:avLst/>
          </a:prstGeom>
        </p:spPr>
      </p:pic>
      <p:pic>
        <p:nvPicPr>
          <p:cNvPr id="7" name="Рисунок 6" descr="н1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4000504"/>
            <a:ext cx="3857147" cy="2160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Southeast.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2641935" cy="1260000"/>
          </a:xfrm>
          <a:prstGeom prst="rect">
            <a:avLst/>
          </a:prstGeom>
        </p:spPr>
      </p:pic>
      <p:pic>
        <p:nvPicPr>
          <p:cNvPr id="5" name="Содержимое 3" descr="а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857364"/>
            <a:ext cx="2892857" cy="1620000"/>
          </a:xfrm>
          <a:prstGeom prst="rect">
            <a:avLst/>
          </a:prstGeom>
        </p:spPr>
      </p:pic>
      <p:pic>
        <p:nvPicPr>
          <p:cNvPr id="6" name="Рисунок 5" descr="а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714884"/>
            <a:ext cx="2306970" cy="1728000"/>
          </a:xfrm>
          <a:prstGeom prst="rect">
            <a:avLst/>
          </a:prstGeom>
        </p:spPr>
      </p:pic>
      <p:pic>
        <p:nvPicPr>
          <p:cNvPr id="7" name="Рисунок 6" descr="а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1857364"/>
            <a:ext cx="2434428" cy="1620000"/>
          </a:xfrm>
          <a:prstGeom prst="rect">
            <a:avLst/>
          </a:prstGeom>
        </p:spPr>
      </p:pic>
      <p:pic>
        <p:nvPicPr>
          <p:cNvPr id="8" name="Содержимое 3" descr="а1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0826" y="2571744"/>
            <a:ext cx="2175763" cy="3240000"/>
          </a:xfrm>
          <a:prstGeom prst="rect">
            <a:avLst/>
          </a:prstGeom>
        </p:spPr>
      </p:pic>
      <p:pic>
        <p:nvPicPr>
          <p:cNvPr id="9" name="Содержимое 3" descr="а19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3306" y="4786322"/>
            <a:ext cx="2339035" cy="1620000"/>
          </a:xfrm>
          <a:prstGeom prst="rect">
            <a:avLst/>
          </a:prstGeom>
        </p:spPr>
      </p:pic>
      <p:pic>
        <p:nvPicPr>
          <p:cNvPr id="10" name="Содержимое 3" descr="а1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6578" y="142852"/>
            <a:ext cx="1506981" cy="162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00100" y="3643314"/>
            <a:ext cx="14462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London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Windsor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7620" y="3643314"/>
            <a:ext cx="14682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Dover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Brighton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Southwest.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а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1743075" cy="2619375"/>
          </a:xfrm>
        </p:spPr>
      </p:pic>
      <p:pic>
        <p:nvPicPr>
          <p:cNvPr id="5" name="Содержимое 3" descr="аа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786322"/>
            <a:ext cx="3369511" cy="1800000"/>
          </a:xfrm>
          <a:prstGeom prst="rect">
            <a:avLst/>
          </a:prstGeom>
        </p:spPr>
      </p:pic>
      <p:pic>
        <p:nvPicPr>
          <p:cNvPr id="6" name="Рисунок 5" descr="аа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4714884"/>
            <a:ext cx="2867212" cy="1908000"/>
          </a:xfrm>
          <a:prstGeom prst="rect">
            <a:avLst/>
          </a:prstGeom>
        </p:spPr>
      </p:pic>
      <p:pic>
        <p:nvPicPr>
          <p:cNvPr id="7" name="Рисунок 6" descr="аа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1643050"/>
            <a:ext cx="3465766" cy="2160000"/>
          </a:xfrm>
          <a:prstGeom prst="rect">
            <a:avLst/>
          </a:prstGeom>
        </p:spPr>
      </p:pic>
      <p:pic>
        <p:nvPicPr>
          <p:cNvPr id="8" name="Содержимое 3" descr="аа1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702" y="285728"/>
            <a:ext cx="1909568" cy="288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0166" y="4143380"/>
            <a:ext cx="1143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Bristol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4143380"/>
            <a:ext cx="87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Bath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East Anglia.                   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е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2552700" cy="1790700"/>
          </a:xfrm>
          <a:prstGeom prst="rect">
            <a:avLst/>
          </a:prstGeom>
        </p:spPr>
      </p:pic>
      <p:pic>
        <p:nvPicPr>
          <p:cNvPr id="5" name="Содержимое 3" descr="е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429132"/>
            <a:ext cx="3245898" cy="2160000"/>
          </a:xfrm>
          <a:prstGeom prst="rect">
            <a:avLst/>
          </a:prstGeom>
        </p:spPr>
      </p:pic>
      <p:pic>
        <p:nvPicPr>
          <p:cNvPr id="6" name="Содержимое 3" descr="е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214422"/>
            <a:ext cx="3900000" cy="2340000"/>
          </a:xfrm>
          <a:prstGeom prst="rect">
            <a:avLst/>
          </a:prstGeom>
        </p:spPr>
      </p:pic>
      <p:pic>
        <p:nvPicPr>
          <p:cNvPr id="7" name="Содержимое 3" descr="е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3714752"/>
            <a:ext cx="2210083" cy="270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7158" y="2786058"/>
            <a:ext cx="2579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Oliver Cromwell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3306" y="2071678"/>
            <a:ext cx="9568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Fens.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868" y="5072074"/>
            <a:ext cx="1302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Oxford.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Midlands.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м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2571427" cy="1440000"/>
          </a:xfrm>
          <a:prstGeom prst="rect">
            <a:avLst/>
          </a:prstGeom>
        </p:spPr>
      </p:pic>
      <p:pic>
        <p:nvPicPr>
          <p:cNvPr id="5" name="Содержимое 3" descr="м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857364"/>
            <a:ext cx="3179250" cy="1620000"/>
          </a:xfrm>
          <a:prstGeom prst="rect">
            <a:avLst/>
          </a:prstGeom>
        </p:spPr>
      </p:pic>
      <p:pic>
        <p:nvPicPr>
          <p:cNvPr id="6" name="Рисунок 5" descr="м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5072074"/>
            <a:ext cx="2892857" cy="1620000"/>
          </a:xfrm>
          <a:prstGeom prst="rect">
            <a:avLst/>
          </a:prstGeom>
        </p:spPr>
      </p:pic>
      <p:pic>
        <p:nvPicPr>
          <p:cNvPr id="7" name="Рисунок 6" descr="м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8" y="1857364"/>
            <a:ext cx="2892857" cy="1620000"/>
          </a:xfrm>
          <a:prstGeom prst="rect">
            <a:avLst/>
          </a:prstGeom>
        </p:spPr>
      </p:pic>
      <p:pic>
        <p:nvPicPr>
          <p:cNvPr id="8" name="Рисунок 7" descr="м8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5072074"/>
            <a:ext cx="2078178" cy="1620000"/>
          </a:xfrm>
          <a:prstGeom prst="rect">
            <a:avLst/>
          </a:prstGeom>
        </p:spPr>
      </p:pic>
      <p:pic>
        <p:nvPicPr>
          <p:cNvPr id="9" name="Рисунок 8" descr="м1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5140" y="2071678"/>
            <a:ext cx="2268000" cy="1620000"/>
          </a:xfrm>
          <a:prstGeom prst="rect">
            <a:avLst/>
          </a:prstGeom>
        </p:spPr>
      </p:pic>
      <p:pic>
        <p:nvPicPr>
          <p:cNvPr id="10" name="Рисунок 9" descr="м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00892" y="214290"/>
            <a:ext cx="1764000" cy="1764000"/>
          </a:xfrm>
          <a:prstGeom prst="rect">
            <a:avLst/>
          </a:prstGeom>
        </p:spPr>
      </p:pic>
      <p:pic>
        <p:nvPicPr>
          <p:cNvPr id="11" name="Рисунок 10" descr="м13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43702" y="5000636"/>
            <a:ext cx="2279998" cy="162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5786" y="3571876"/>
            <a:ext cx="19620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Manchester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   Liverpool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9058" y="3571876"/>
            <a:ext cx="20072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Sheffield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Birmingham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17201" y="3643314"/>
            <a:ext cx="28267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Stratford-upon-Avon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          Oxford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 smtClean="0">
                <a:solidFill>
                  <a:srgbClr val="002060"/>
                </a:solidFill>
              </a:rPr>
              <a:t>The North of England.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н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290"/>
            <a:ext cx="2857500" cy="1600200"/>
          </a:xfrm>
          <a:prstGeom prst="rect">
            <a:avLst/>
          </a:prstGeom>
        </p:spPr>
      </p:pic>
      <p:pic>
        <p:nvPicPr>
          <p:cNvPr id="5" name="Содержимое 3" descr="н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2" y="1142984"/>
            <a:ext cx="3402904" cy="2160000"/>
          </a:xfrm>
          <a:prstGeom prst="rect">
            <a:avLst/>
          </a:prstGeom>
        </p:spPr>
      </p:pic>
      <p:pic>
        <p:nvPicPr>
          <p:cNvPr id="6" name="Содержимое 3" descr="н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2000240"/>
            <a:ext cx="3214287" cy="1800000"/>
          </a:xfrm>
          <a:prstGeom prst="rect">
            <a:avLst/>
          </a:prstGeom>
        </p:spPr>
      </p:pic>
      <p:pic>
        <p:nvPicPr>
          <p:cNvPr id="7" name="Рисунок 6" descr="н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857760"/>
            <a:ext cx="2465625" cy="1800000"/>
          </a:xfrm>
          <a:prstGeom prst="rect">
            <a:avLst/>
          </a:prstGeom>
        </p:spPr>
      </p:pic>
      <p:pic>
        <p:nvPicPr>
          <p:cNvPr id="8" name="Рисунок 7" descr="н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14810" y="4714884"/>
            <a:ext cx="4593691" cy="194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58" y="3857628"/>
            <a:ext cx="34259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               York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Newcastle-upon-Tyne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3357562"/>
            <a:ext cx="26442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The Lake District</a:t>
            </a:r>
          </a:p>
          <a:p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Hadrian’s Wall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Thank you for attention.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785926"/>
            <a:ext cx="4789284" cy="352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Cities.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85860"/>
            <a:ext cx="3407145" cy="1908000"/>
          </a:xfrm>
        </p:spPr>
      </p:pic>
      <p:pic>
        <p:nvPicPr>
          <p:cNvPr id="5" name="Рисунок 4" descr="а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643446"/>
            <a:ext cx="2664000" cy="1995427"/>
          </a:xfrm>
          <a:prstGeom prst="rect">
            <a:avLst/>
          </a:prstGeom>
        </p:spPr>
      </p:pic>
      <p:pic>
        <p:nvPicPr>
          <p:cNvPr id="6" name="Рисунок 5" descr="а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4500570"/>
            <a:ext cx="3589898" cy="2088000"/>
          </a:xfrm>
          <a:prstGeom prst="rect">
            <a:avLst/>
          </a:prstGeom>
        </p:spPr>
      </p:pic>
      <p:pic>
        <p:nvPicPr>
          <p:cNvPr id="7" name="Рисунок 6" descr="а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1214422"/>
            <a:ext cx="3245898" cy="216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3429000"/>
            <a:ext cx="29209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London</a:t>
            </a:r>
          </a:p>
          <a:p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                        Windsor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3714752"/>
            <a:ext cx="1077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Dover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Heathrow Airport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14488"/>
            <a:ext cx="2586738" cy="3852000"/>
          </a:xfrm>
        </p:spPr>
      </p:pic>
      <p:pic>
        <p:nvPicPr>
          <p:cNvPr id="5" name="Рисунок 4" descr="а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428736"/>
            <a:ext cx="4050005" cy="2268000"/>
          </a:xfrm>
          <a:prstGeom prst="rect">
            <a:avLst/>
          </a:prstGeom>
        </p:spPr>
      </p:pic>
      <p:pic>
        <p:nvPicPr>
          <p:cNvPr id="6" name="Рисунок 5" descr="а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810" y="4000504"/>
            <a:ext cx="4420918" cy="248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County of Kent.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500174"/>
            <a:ext cx="2176741" cy="2340000"/>
          </a:xfrm>
        </p:spPr>
      </p:pic>
      <p:pic>
        <p:nvPicPr>
          <p:cNvPr id="5" name="Рисунок 4" descr="а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214818"/>
            <a:ext cx="3627000" cy="2340000"/>
          </a:xfrm>
          <a:prstGeom prst="rect">
            <a:avLst/>
          </a:prstGeom>
        </p:spPr>
      </p:pic>
      <p:pic>
        <p:nvPicPr>
          <p:cNvPr id="6" name="Рисунок 5" descr="а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428736"/>
            <a:ext cx="3274314" cy="2412000"/>
          </a:xfrm>
          <a:prstGeom prst="rect">
            <a:avLst/>
          </a:prstGeom>
        </p:spPr>
      </p:pic>
      <p:pic>
        <p:nvPicPr>
          <p:cNvPr id="7" name="Рисунок 6" descr="а1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4071942"/>
            <a:ext cx="3438750" cy="252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Brighton.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19" y="1643049"/>
            <a:ext cx="3118720" cy="2160000"/>
          </a:xfrm>
        </p:spPr>
      </p:pic>
      <p:pic>
        <p:nvPicPr>
          <p:cNvPr id="5" name="Рисунок 4" descr="а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214818"/>
            <a:ext cx="3300000" cy="1980000"/>
          </a:xfrm>
          <a:prstGeom prst="rect">
            <a:avLst/>
          </a:prstGeom>
        </p:spPr>
      </p:pic>
      <p:pic>
        <p:nvPicPr>
          <p:cNvPr id="6" name="Рисунок 5" descr="а2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1643050"/>
            <a:ext cx="4056589" cy="2160000"/>
          </a:xfrm>
          <a:prstGeom prst="rect">
            <a:avLst/>
          </a:prstGeom>
        </p:spPr>
      </p:pic>
      <p:pic>
        <p:nvPicPr>
          <p:cNvPr id="7" name="Рисунок 6" descr="а2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4143380"/>
            <a:ext cx="2910804" cy="2016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The Southwest.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а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1071546"/>
            <a:ext cx="2203979" cy="3312000"/>
          </a:xfrm>
        </p:spPr>
      </p:pic>
      <p:pic>
        <p:nvPicPr>
          <p:cNvPr id="5" name="Рисунок 4" descr="аа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214422"/>
            <a:ext cx="2527291" cy="3060000"/>
          </a:xfrm>
          <a:prstGeom prst="rect">
            <a:avLst/>
          </a:prstGeom>
        </p:spPr>
      </p:pic>
      <p:pic>
        <p:nvPicPr>
          <p:cNvPr id="6" name="Рисунок 5" descr="аа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643446"/>
            <a:ext cx="3600000" cy="180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Cities.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а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85860"/>
            <a:ext cx="3369511" cy="1800000"/>
          </a:xfrm>
        </p:spPr>
      </p:pic>
      <p:pic>
        <p:nvPicPr>
          <p:cNvPr id="5" name="Рисунок 4" descr="аа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357694"/>
            <a:ext cx="3245898" cy="2160000"/>
          </a:xfrm>
          <a:prstGeom prst="rect">
            <a:avLst/>
          </a:prstGeom>
        </p:spPr>
      </p:pic>
      <p:pic>
        <p:nvPicPr>
          <p:cNvPr id="6" name="Рисунок 5" descr="аа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1285860"/>
            <a:ext cx="3245898" cy="2160000"/>
          </a:xfrm>
          <a:prstGeom prst="rect">
            <a:avLst/>
          </a:prstGeom>
        </p:spPr>
      </p:pic>
      <p:pic>
        <p:nvPicPr>
          <p:cNvPr id="7" name="Рисунок 6" descr="аа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3570" y="4357694"/>
            <a:ext cx="2973856" cy="226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00166" y="3357562"/>
            <a:ext cx="1143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Bristol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9454" y="3643314"/>
            <a:ext cx="87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Bath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Stonehenge.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а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357298"/>
            <a:ext cx="3402904" cy="2160000"/>
          </a:xfrm>
        </p:spPr>
      </p:pic>
      <p:pic>
        <p:nvPicPr>
          <p:cNvPr id="5" name="Рисунок 4" descr="аа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357298"/>
            <a:ext cx="3857147" cy="2160000"/>
          </a:xfrm>
          <a:prstGeom prst="rect">
            <a:avLst/>
          </a:prstGeom>
        </p:spPr>
      </p:pic>
      <p:pic>
        <p:nvPicPr>
          <p:cNvPr id="6" name="Рисунок 5" descr="аа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4143380"/>
            <a:ext cx="3465766" cy="2160000"/>
          </a:xfrm>
          <a:prstGeom prst="rect">
            <a:avLst/>
          </a:prstGeom>
        </p:spPr>
      </p:pic>
      <p:pic>
        <p:nvPicPr>
          <p:cNvPr id="7" name="Рисунок 6" descr="аа1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4143380"/>
            <a:ext cx="3857147" cy="21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129</Words>
  <PresentationFormat>Экран (4:3)</PresentationFormat>
  <Paragraphs>65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England.</vt:lpstr>
      <vt:lpstr>The Southeast.</vt:lpstr>
      <vt:lpstr>Cities.</vt:lpstr>
      <vt:lpstr>Heathrow Airport</vt:lpstr>
      <vt:lpstr>The County of Kent.</vt:lpstr>
      <vt:lpstr>Brighton.</vt:lpstr>
      <vt:lpstr>The Southwest.</vt:lpstr>
      <vt:lpstr>Cities.</vt:lpstr>
      <vt:lpstr>Stonehenge.</vt:lpstr>
      <vt:lpstr>Land’s End.</vt:lpstr>
      <vt:lpstr>East Anglia.</vt:lpstr>
      <vt:lpstr>Cambridge.</vt:lpstr>
      <vt:lpstr>The Fens.</vt:lpstr>
      <vt:lpstr>Oliver Cromwell (1599-1600).</vt:lpstr>
      <vt:lpstr>The Midlands.</vt:lpstr>
      <vt:lpstr>The Cities.</vt:lpstr>
      <vt:lpstr>Cities.                                         Stratford-on-Avon</vt:lpstr>
      <vt:lpstr>                              The North of England. </vt:lpstr>
      <vt:lpstr>The Lake District.</vt:lpstr>
      <vt:lpstr>Cities.</vt:lpstr>
      <vt:lpstr>Hadrian’s Wall.</vt:lpstr>
      <vt:lpstr>The Southeast.</vt:lpstr>
      <vt:lpstr>The Southwest.</vt:lpstr>
      <vt:lpstr>East Anglia.                    </vt:lpstr>
      <vt:lpstr>The Midlands.</vt:lpstr>
      <vt:lpstr>The North of England.</vt:lpstr>
      <vt:lpstr>Thank you for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England.</dc:title>
  <dc:creator>Татьяна</dc:creator>
  <cp:lastModifiedBy>Татьяна</cp:lastModifiedBy>
  <cp:revision>57</cp:revision>
  <dcterms:created xsi:type="dcterms:W3CDTF">2019-12-05T19:07:17Z</dcterms:created>
  <dcterms:modified xsi:type="dcterms:W3CDTF">2019-12-24T18:11:25Z</dcterms:modified>
</cp:coreProperties>
</file>