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Комплексные числа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Комплексными числами называют выражения вида </a:t>
            </a:r>
          </a:p>
          <a:p>
            <a:pPr>
              <a:buNone/>
            </a:pPr>
            <a:r>
              <a:rPr lang="ru-RU" dirty="0" smtClean="0"/>
              <a:t>  где   𝑎   и   𝑏  –  действительные  числа,         а 𝑖 – некоторый символ, такой что </a:t>
            </a:r>
          </a:p>
          <a:p>
            <a:r>
              <a:rPr lang="ru-RU" dirty="0" smtClean="0"/>
              <a:t>𝑎 –действительная часть комплексного числа</a:t>
            </a:r>
          </a:p>
          <a:p>
            <a:r>
              <a:rPr lang="ru-RU" dirty="0" smtClean="0"/>
              <a:t>𝑏 – мнимая часть комплексного числа</a:t>
            </a:r>
          </a:p>
          <a:p>
            <a:r>
              <a:rPr lang="ru-RU" dirty="0" smtClean="0"/>
              <a:t>𝑖 – мнимая единица </a:t>
            </a:r>
          </a:p>
          <a:p>
            <a:pPr>
              <a:buNone/>
            </a:pPr>
            <a:r>
              <a:rPr lang="ru-RU" dirty="0" smtClean="0"/>
              <a:t>Пример:                 ,              ,                  ,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556792"/>
            <a:ext cx="1219200" cy="61753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2636912"/>
            <a:ext cx="1570038" cy="6254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445224"/>
            <a:ext cx="1211263" cy="61753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445224"/>
            <a:ext cx="960438" cy="61753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373216"/>
            <a:ext cx="1508125" cy="693738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445224"/>
            <a:ext cx="1554163" cy="617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Определение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r>
              <a:rPr lang="ru-RU" dirty="0" smtClean="0"/>
              <a:t>Два комплексных числа называются равными, тогда и только тогда, когда равны их действительные и мнимые части.</a:t>
            </a:r>
          </a:p>
          <a:p>
            <a:r>
              <a:rPr lang="ru-RU" dirty="0" smtClean="0"/>
              <a:t>Пример: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933056"/>
            <a:ext cx="3314700" cy="111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над комплексными числами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Сумма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Произведение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556792"/>
            <a:ext cx="5365425" cy="792088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348880"/>
            <a:ext cx="5190311" cy="79208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149080"/>
            <a:ext cx="4662931" cy="792088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085184"/>
            <a:ext cx="6450727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Сложение и умножение КЧ можно выполнять по правилам действий с многочленами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Примеры: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772816"/>
            <a:ext cx="4824536" cy="709352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636912"/>
            <a:ext cx="4017666" cy="72008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636912"/>
            <a:ext cx="1671445" cy="72008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573016"/>
            <a:ext cx="4258487" cy="72008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365104"/>
            <a:ext cx="4920932" cy="72008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301208"/>
            <a:ext cx="4680519" cy="740061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301208"/>
            <a:ext cx="1224136" cy="786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36815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Сложение и умножение КЧ подчиняются законам сложения и умножения действительных чисел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340768"/>
            <a:ext cx="2379603" cy="72008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204864"/>
            <a:ext cx="4280422" cy="792088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996952"/>
            <a:ext cx="3456384" cy="731997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861048"/>
            <a:ext cx="7026742" cy="72008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25144"/>
            <a:ext cx="4487387" cy="72008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517232"/>
            <a:ext cx="6264697" cy="778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Модуль комплексного числа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Число                                                  </a:t>
            </a:r>
          </a:p>
          <a:p>
            <a:pPr>
              <a:buNone/>
            </a:pPr>
            <a:r>
              <a:rPr lang="ru-RU" dirty="0" smtClean="0"/>
              <a:t>называется сопряженным числу </a:t>
            </a:r>
            <a:r>
              <a:rPr lang="ru-RU" dirty="0" smtClean="0">
                <a:latin typeface="Cambria Math"/>
                <a:ea typeface="Cambria Math"/>
              </a:rPr>
              <a:t>𝑧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Модулем </a:t>
            </a:r>
            <a:r>
              <a:rPr lang="ru-RU" dirty="0" smtClean="0"/>
              <a:t>комплексного числа </a:t>
            </a:r>
            <a:r>
              <a:rPr lang="ru-RU" dirty="0" smtClean="0">
                <a:latin typeface="Cambria Math"/>
                <a:ea typeface="Cambria Math"/>
              </a:rPr>
              <a:t>𝑧</a:t>
            </a:r>
            <a:r>
              <a:rPr lang="ru-RU" dirty="0" smtClean="0"/>
              <a:t> называется число</a:t>
            </a:r>
          </a:p>
          <a:p>
            <a:pPr>
              <a:buNone/>
            </a:pPr>
            <a:r>
              <a:rPr lang="ru-RU" dirty="0" smtClean="0"/>
              <a:t>Примеры</a:t>
            </a:r>
            <a:r>
              <a:rPr lang="ru-RU" dirty="0" smtClean="0"/>
              <a:t>: 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196752"/>
            <a:ext cx="1772541" cy="648072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124744"/>
            <a:ext cx="2076994" cy="72008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348880"/>
            <a:ext cx="1008112" cy="577758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420888"/>
            <a:ext cx="1370298" cy="504056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924944"/>
            <a:ext cx="1296144" cy="591644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996952"/>
            <a:ext cx="1584176" cy="483742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077072"/>
            <a:ext cx="2808312" cy="661553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3933056"/>
            <a:ext cx="2404095" cy="792088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653136"/>
            <a:ext cx="4530666" cy="720080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373216"/>
            <a:ext cx="4797504" cy="648072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949280"/>
            <a:ext cx="353033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над комплексными числами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r>
              <a:rPr lang="ru-RU" dirty="0" smtClean="0"/>
              <a:t>Разность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Пример: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9" y="1412776"/>
            <a:ext cx="5112568" cy="754759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132856"/>
            <a:ext cx="4824536" cy="73626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212976"/>
            <a:ext cx="4320480" cy="635241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789040"/>
            <a:ext cx="3744416" cy="671106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789040"/>
            <a:ext cx="1761812" cy="648072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581128"/>
            <a:ext cx="3873411" cy="648072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373216"/>
            <a:ext cx="3615899" cy="648072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373216"/>
            <a:ext cx="176181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над комплексными числами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Чтобы умножить комплексное число на комплексное число надо умножить и числитель, и знаменатель на число, сопряженное знаменателю</a:t>
            </a:r>
          </a:p>
          <a:p>
            <a:r>
              <a:rPr lang="ru-RU" sz="2800" dirty="0" smtClean="0"/>
              <a:t>Пример: </a:t>
            </a:r>
            <a:endParaRPr lang="ru-RU" sz="28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5" y="2636912"/>
            <a:ext cx="1636123" cy="108012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636912"/>
            <a:ext cx="3373280" cy="1152128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861048"/>
            <a:ext cx="3702275" cy="1152128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933056"/>
            <a:ext cx="3771532" cy="108012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229200"/>
            <a:ext cx="1970921" cy="1080120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5" y="5157192"/>
            <a:ext cx="2784663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149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Комплексные числа </vt:lpstr>
      <vt:lpstr>Определение </vt:lpstr>
      <vt:lpstr>Определение</vt:lpstr>
      <vt:lpstr>Действия над комплексными числами </vt:lpstr>
      <vt:lpstr>Сложение и умножение КЧ можно выполнять по правилам действий с многочленами</vt:lpstr>
      <vt:lpstr>Сложение и умножение КЧ подчиняются законам сложения и умножения действительных чисел</vt:lpstr>
      <vt:lpstr>Модуль комплексного числа </vt:lpstr>
      <vt:lpstr>Действия над комплексными числами</vt:lpstr>
      <vt:lpstr>Действия над комплексными числами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числа </dc:title>
  <dc:creator>Уралмашевец</dc:creator>
  <cp:lastModifiedBy>Уралмашевец</cp:lastModifiedBy>
  <cp:revision>37</cp:revision>
  <dcterms:created xsi:type="dcterms:W3CDTF">2016-09-25T16:55:55Z</dcterms:created>
  <dcterms:modified xsi:type="dcterms:W3CDTF">2016-09-26T18:42:34Z</dcterms:modified>
</cp:coreProperties>
</file>