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107-CAA5-401B-B584-2674C65D461C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CC1B-ECED-4993-830E-8A24CE956EC8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30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107-CAA5-401B-B584-2674C65D461C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CC1B-ECED-4993-830E-8A24CE95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75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107-CAA5-401B-B584-2674C65D461C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CC1B-ECED-4993-830E-8A24CE95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24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107-CAA5-401B-B584-2674C65D461C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CC1B-ECED-4993-830E-8A24CE956EC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529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107-CAA5-401B-B584-2674C65D461C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CC1B-ECED-4993-830E-8A24CE95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69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107-CAA5-401B-B584-2674C65D461C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CC1B-ECED-4993-830E-8A24CE956EC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228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107-CAA5-401B-B584-2674C65D461C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CC1B-ECED-4993-830E-8A24CE95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26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107-CAA5-401B-B584-2674C65D461C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CC1B-ECED-4993-830E-8A24CE95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46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107-CAA5-401B-B584-2674C65D461C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CC1B-ECED-4993-830E-8A24CE95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8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107-CAA5-401B-B584-2674C65D461C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CC1B-ECED-4993-830E-8A24CE95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10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107-CAA5-401B-B584-2674C65D461C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CC1B-ECED-4993-830E-8A24CE95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84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107-CAA5-401B-B584-2674C65D461C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CC1B-ECED-4993-830E-8A24CE95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07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107-CAA5-401B-B584-2674C65D461C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CC1B-ECED-4993-830E-8A24CE95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53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107-CAA5-401B-B584-2674C65D461C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CC1B-ECED-4993-830E-8A24CE95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08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107-CAA5-401B-B584-2674C65D461C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CC1B-ECED-4993-830E-8A24CE95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12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107-CAA5-401B-B584-2674C65D461C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CC1B-ECED-4993-830E-8A24CE95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46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107-CAA5-401B-B584-2674C65D461C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CC1B-ECED-4993-830E-8A24CE95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35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DC23107-CAA5-401B-B584-2674C65D461C}" type="datetimeFigureOut">
              <a:rPr lang="ru-RU" smtClean="0"/>
              <a:t>30.07.2017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DF2CC1B-ECED-4993-830E-8A24CE956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0037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491319"/>
            <a:ext cx="10561544" cy="34665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Косвенная речь» </a:t>
            </a:r>
            <a:r>
              <a:rPr lang="ru-RU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английском </a:t>
            </a:r>
            <a:r>
              <a:rPr lang="ru-RU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языке</a:t>
            </a:r>
            <a:r>
              <a:rPr lang="en-US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REPORTED 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</a:t>
            </a:r>
            <a:r>
              <a:rPr lang="en-US" cap="none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tatements – </a:t>
            </a:r>
            <a:r>
              <a:rPr lang="ru-RU" cap="none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Утвердительные предложения)</a:t>
            </a:r>
            <a:endParaRPr lang="ru-RU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9682" y="4321538"/>
            <a:ext cx="6400800" cy="194733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Разработала: учитель английского языка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Абдульминева Р.Р.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МКОУ «СОШ №1 пгт.Палана»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76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4271" y="2440168"/>
            <a:ext cx="8534400" cy="150706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attention!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90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none" dirty="0" smtClean="0"/>
              <a:t>Изменение времен при переходе в косвенную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2199" y="685800"/>
            <a:ext cx="4542882" cy="3615267"/>
          </a:xfrm>
        </p:spPr>
        <p:txBody>
          <a:bodyPr/>
          <a:lstStyle/>
          <a:p>
            <a:r>
              <a:rPr lang="ru-RU" sz="3200" cap="all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речь</a:t>
            </a:r>
          </a:p>
          <a:p>
            <a:r>
              <a:rPr lang="en-US" sz="2800" dirty="0" smtClean="0"/>
              <a:t>Present Simple</a:t>
            </a:r>
            <a:endParaRPr lang="ru-RU" sz="2800" dirty="0" smtClean="0"/>
          </a:p>
          <a:p>
            <a:r>
              <a:rPr lang="en-US" sz="2800" dirty="0" smtClean="0"/>
              <a:t>Present Simple</a:t>
            </a:r>
          </a:p>
          <a:p>
            <a:r>
              <a:rPr lang="en-US" sz="2800" dirty="0" smtClean="0"/>
              <a:t>Past Simple</a:t>
            </a:r>
          </a:p>
          <a:p>
            <a:r>
              <a:rPr lang="en-US" sz="2800" dirty="0" smtClean="0"/>
              <a:t>Present Perfect</a:t>
            </a:r>
          </a:p>
          <a:p>
            <a:r>
              <a:rPr lang="en-US" sz="2800" dirty="0" smtClean="0"/>
              <a:t>Future simple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100549" y="685801"/>
            <a:ext cx="4683007" cy="3615266"/>
          </a:xfrm>
        </p:spPr>
        <p:txBody>
          <a:bodyPr/>
          <a:lstStyle/>
          <a:p>
            <a:r>
              <a:rPr lang="ru-RU" sz="3200" cap="all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Косвенная речь</a:t>
            </a:r>
            <a:endParaRPr lang="en-US" sz="3200" cap="all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/>
              <a:t>Present Simple</a:t>
            </a:r>
          </a:p>
          <a:p>
            <a:r>
              <a:rPr lang="en-US" sz="2800" dirty="0" smtClean="0"/>
              <a:t>Past Simple</a:t>
            </a:r>
          </a:p>
          <a:p>
            <a:r>
              <a:rPr lang="en-US" sz="2800" dirty="0" smtClean="0"/>
              <a:t>Past Perfect</a:t>
            </a:r>
          </a:p>
          <a:p>
            <a:r>
              <a:rPr lang="en-US" sz="2800" dirty="0" smtClean="0"/>
              <a:t>Past Perfect</a:t>
            </a:r>
          </a:p>
          <a:p>
            <a:r>
              <a:rPr lang="en-US" sz="2800" dirty="0" smtClean="0"/>
              <a:t>Future-in-the-past</a:t>
            </a:r>
            <a:endParaRPr lang="ru-RU" sz="28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4995081" y="1584024"/>
            <a:ext cx="777922" cy="163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995081" y="2160453"/>
            <a:ext cx="777922" cy="163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4995081" y="2736883"/>
            <a:ext cx="777922" cy="163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995081" y="3313313"/>
            <a:ext cx="777922" cy="1599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4995081" y="3910902"/>
            <a:ext cx="777922" cy="163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75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</a:t>
            </a:r>
            <a:r>
              <a:rPr lang="en-US" cap="none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en-US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says: “I go to school every day”</a:t>
            </a:r>
            <a:br>
              <a:rPr lang="en-US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says (that) he goes to school every day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главном предложении глагол употреблен в настоящем времени (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say, ask, answers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то в придаточном предложении английский глагол не изменяется во времени.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481357" y="1129350"/>
            <a:ext cx="1701077" cy="3309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65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simple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</a:t>
            </a:r>
            <a:r>
              <a:rPr lang="en-US" cap="none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en-US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said: “I go to school every day”</a:t>
            </a:r>
            <a:br>
              <a:rPr lang="en-US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said (that) he went to school every day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главном предложении глагол употреблен в прошедшем времени (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said, answered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то в придаточном предложении английский глагол употребляется в прошедшем времени.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4549596" y="1129350"/>
            <a:ext cx="1701077" cy="3309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16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10520599" cy="3429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simple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perfect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</a:t>
            </a:r>
            <a:r>
              <a:rPr lang="en-US" cap="none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en-US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said: “I came home at 5 o’clock  yesterday”</a:t>
            </a:r>
            <a:br>
              <a:rPr lang="en-US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said (that) he had come home at 5 o’clock the day before.</a:t>
            </a:r>
            <a:br>
              <a:rPr lang="en-US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 , что слово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yesterday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поменялось на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 before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(слова, обозначающие время и место действия, при переводе прямой речи в косвенную меняются. (Смотри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101667" y="815451"/>
            <a:ext cx="1701077" cy="3309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56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10520599" cy="3429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perfect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perfect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</a:t>
            </a:r>
            <a:r>
              <a:rPr lang="en-US" cap="none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en-US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said: “I have already written the letter”</a:t>
            </a:r>
            <a:br>
              <a:rPr lang="en-US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said (that) she had already written the letter.</a:t>
            </a:r>
            <a:br>
              <a:rPr lang="en-US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5093972" y="1026993"/>
            <a:ext cx="1701077" cy="3309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26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10520599" cy="3429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simple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future-in-the-past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</a:t>
            </a:r>
            <a:r>
              <a:rPr lang="en-US" cap="none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en-US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said: “I will visit you </a:t>
            </a:r>
            <a:r>
              <a:rPr lang="en-US" i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tomorrow</a:t>
            </a:r>
            <a:r>
              <a:rPr lang="en-US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br>
              <a:rPr lang="en-US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said (that) she would visit me </a:t>
            </a:r>
            <a:r>
              <a:rPr lang="en-US" i="1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next day</a:t>
            </a:r>
            <a:r>
              <a:rPr lang="en-US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3725839"/>
            <a:ext cx="8535988" cy="2268561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 , что слово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tomorrow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поменялось на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day.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слова, обозначающие время и место действия, при переводе прямой речи в косвенную меняются. (Смотри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520768" y="1026993"/>
            <a:ext cx="1701077" cy="3309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12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985" y="900752"/>
            <a:ext cx="10384122" cy="4738805"/>
          </a:xfrm>
        </p:spPr>
        <p:txBody>
          <a:bodyPr>
            <a:normAutofit/>
          </a:bodyPr>
          <a:lstStyle/>
          <a:p>
            <a:pPr algn="ctr"/>
            <a:r>
              <a:rPr lang="ru-RU" cap="none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Слова, обозначающие </a:t>
            </a:r>
            <a:r>
              <a:rPr lang="ru-RU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и место действия</a:t>
            </a:r>
            <a:r>
              <a:rPr lang="ru-RU" cap="none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переводе прямой речи в косвенную, меняются</a:t>
            </a:r>
            <a:r>
              <a:rPr lang="ru-RU" cap="none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cap="none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cap="none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cap="none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cap="none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cap="none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надо выучить или просто записать себе!</a:t>
            </a:r>
            <a:r>
              <a:rPr lang="ru-RU" cap="none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cap="none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Улыбающееся лицо 2"/>
          <p:cNvSpPr/>
          <p:nvPr/>
        </p:nvSpPr>
        <p:spPr>
          <a:xfrm>
            <a:off x="5398601" y="4558352"/>
            <a:ext cx="1282890" cy="108120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55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1345" y="6632812"/>
            <a:ext cx="9961042" cy="45719"/>
          </a:xfrm>
        </p:spPr>
        <p:txBody>
          <a:bodyPr>
            <a:normAutofit fontScale="90000"/>
          </a:bodyPr>
          <a:lstStyle/>
          <a:p>
            <a:r>
              <a:rPr lang="en-US" cap="none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cap="none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4211" y="218364"/>
            <a:ext cx="4937655" cy="6237027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</a:p>
          <a:p>
            <a:r>
              <a:rPr lang="en-US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tonight</a:t>
            </a:r>
          </a:p>
          <a:p>
            <a:r>
              <a:rPr lang="en-US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yesterday</a:t>
            </a:r>
          </a:p>
          <a:p>
            <a:r>
              <a:rPr lang="en-US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tomorrow</a:t>
            </a:r>
          </a:p>
          <a:p>
            <a:r>
              <a:rPr lang="en-US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</a:t>
            </a:r>
          </a:p>
          <a:p>
            <a:r>
              <a:rPr lang="en-US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 year</a:t>
            </a:r>
          </a:p>
          <a:p>
            <a:r>
              <a:rPr lang="en-US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year</a:t>
            </a:r>
          </a:p>
          <a:p>
            <a:r>
              <a:rPr lang="en-US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</a:p>
          <a:p>
            <a:r>
              <a:rPr lang="en-US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</a:p>
          <a:p>
            <a:r>
              <a:rPr lang="en-US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</a:p>
          <a:p>
            <a:r>
              <a:rPr lang="en-US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endParaRPr lang="ru-RU" sz="28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08133" y="218364"/>
            <a:ext cx="4686995" cy="623702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day</a:t>
            </a:r>
          </a:p>
          <a:p>
            <a:pPr>
              <a:lnSpc>
                <a:spcPct val="110000"/>
              </a:lnSpc>
            </a:pP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night</a:t>
            </a:r>
          </a:p>
          <a:p>
            <a:pPr>
              <a:lnSpc>
                <a:spcPct val="110000"/>
              </a:lnSpc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day before</a:t>
            </a:r>
          </a:p>
          <a:p>
            <a:pPr>
              <a:lnSpc>
                <a:spcPct val="110000"/>
              </a:lnSpc>
            </a:pP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next day</a:t>
            </a:r>
          </a:p>
          <a:p>
            <a:pPr>
              <a:lnSpc>
                <a:spcPct val="110000"/>
              </a:lnSpc>
            </a:pP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</a:p>
          <a:p>
            <a:pPr>
              <a:lnSpc>
                <a:spcPct val="110000"/>
              </a:lnSpc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year before</a:t>
            </a:r>
          </a:p>
          <a:p>
            <a:pPr>
              <a:lnSpc>
                <a:spcPct val="110000"/>
              </a:lnSpc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year</a:t>
            </a:r>
          </a:p>
          <a:p>
            <a:pPr>
              <a:lnSpc>
                <a:spcPct val="110000"/>
              </a:lnSpc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</a:p>
          <a:p>
            <a:pPr>
              <a:lnSpc>
                <a:spcPct val="110000"/>
              </a:lnSpc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>
              <a:lnSpc>
                <a:spcPct val="110000"/>
              </a:lnSpc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</a:p>
          <a:p>
            <a:pPr>
              <a:lnSpc>
                <a:spcPct val="110000"/>
              </a:lnSpc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</a:p>
        </p:txBody>
      </p:sp>
    </p:spTree>
    <p:extLst>
      <p:ext uri="{BB962C8B-B14F-4D97-AF65-F5344CB8AC3E}">
        <p14:creationId xmlns:p14="http://schemas.microsoft.com/office/powerpoint/2010/main" val="219072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265</TotalTime>
  <Words>241</Words>
  <Application>Microsoft Office PowerPoint</Application>
  <PresentationFormat>Широкоэкранный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Century Gothic</vt:lpstr>
      <vt:lpstr>Times New Roman</vt:lpstr>
      <vt:lpstr>Wingdings 3</vt:lpstr>
      <vt:lpstr>Сектор</vt:lpstr>
      <vt:lpstr>   «Косвенная речь»  в английском языке (REPORTED SPEECH) (Statements – Утвердительные предложения)</vt:lpstr>
      <vt:lpstr>Изменение времен при переходе в косвенную </vt:lpstr>
      <vt:lpstr>Present simple                          Present simple  F.ex: He says: “I go to school every day”   He says (that) he goes to school every day</vt:lpstr>
      <vt:lpstr>Present simple                          Past simple  F.ex: He said: “I go to school every day”   He said (that) he went to school every day</vt:lpstr>
      <vt:lpstr>Past simple                             past perfect  F.ex: He said: “I came home at 5 o’clock  yesterday”   He said (that) he had come home at 5 o’clock the day before.  </vt:lpstr>
      <vt:lpstr>Present perfect                             past perfect  F.ex: She said: “I have already written the letter”   She said (that) she had already written the letter.  </vt:lpstr>
      <vt:lpstr>Future simple                             future-in-the-past  F.ex: She said: “I will visit you tomorrow”   She said (that) she would visit me the next day.  </vt:lpstr>
      <vt:lpstr>! Слова, обозначающие время и место действия, при переводе прямой речи в косвенную, меняются!  Их надо выучить или просто записать себе! </vt:lpstr>
      <vt:lpstr> </vt:lpstr>
      <vt:lpstr>Thank you for attention!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«Косвенная речь» в английском языке</dc:title>
  <dc:creator>1234</dc:creator>
  <cp:lastModifiedBy>1234</cp:lastModifiedBy>
  <cp:revision>16</cp:revision>
  <dcterms:created xsi:type="dcterms:W3CDTF">2017-07-30T04:44:17Z</dcterms:created>
  <dcterms:modified xsi:type="dcterms:W3CDTF">2017-07-30T13:23:11Z</dcterms:modified>
</cp:coreProperties>
</file>