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5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1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53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5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2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5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0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8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4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49A0C5-9D63-49A8-9D11-57CF7663F0B6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8575-1BFF-406F-997E-6A23823DB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0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Lunch box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5612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88" y="2380876"/>
            <a:ext cx="5472671" cy="3875462"/>
          </a:xfrm>
        </p:spPr>
      </p:pic>
    </p:spTree>
    <p:extLst>
      <p:ext uri="{BB962C8B-B14F-4D97-AF65-F5344CB8AC3E}">
        <p14:creationId xmlns:p14="http://schemas.microsoft.com/office/powerpoint/2010/main" val="28263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juice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335842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18" y="2387908"/>
            <a:ext cx="4996254" cy="3541095"/>
          </a:xfrm>
        </p:spPr>
      </p:pic>
    </p:spTree>
    <p:extLst>
      <p:ext uri="{BB962C8B-B14F-4D97-AF65-F5344CB8AC3E}">
        <p14:creationId xmlns:p14="http://schemas.microsoft.com/office/powerpoint/2010/main" val="31906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23" y="2438403"/>
            <a:ext cx="4687161" cy="3661845"/>
          </a:xfrm>
        </p:spPr>
      </p:pic>
    </p:spTree>
    <p:extLst>
      <p:ext uri="{BB962C8B-B14F-4D97-AF65-F5344CB8AC3E}">
        <p14:creationId xmlns:p14="http://schemas.microsoft.com/office/powerpoint/2010/main" val="5044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0775"/>
          </a:xfrm>
        </p:spPr>
        <p:txBody>
          <a:bodyPr/>
          <a:lstStyle/>
          <a:p>
            <a:r>
              <a:rPr lang="en-US" sz="5400" b="1" dirty="0" smtClean="0"/>
              <a:t>some                    any </a:t>
            </a:r>
            <a:br>
              <a:rPr lang="en-US" sz="5400" b="1" dirty="0" smtClean="0"/>
            </a:b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9397" y="1326524"/>
            <a:ext cx="10959921" cy="4921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немного, несколько, некоторое количество</a:t>
            </a: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4400" dirty="0" smtClean="0"/>
              <a:t>We have got some biscuits.</a:t>
            </a:r>
          </a:p>
          <a:p>
            <a:r>
              <a:rPr lang="en-US" sz="4400" dirty="0" smtClean="0"/>
              <a:t>We haven’t got any biscuits.</a:t>
            </a:r>
          </a:p>
          <a:p>
            <a:r>
              <a:rPr lang="en-US" sz="4400" dirty="0" smtClean="0"/>
              <a:t>Have you got any biscuits?</a:t>
            </a:r>
          </a:p>
          <a:p>
            <a:pPr marL="0" indent="0">
              <a:buNone/>
            </a:pPr>
            <a:r>
              <a:rPr lang="ru-RU" sz="4400" dirty="0" smtClean="0"/>
              <a:t>НО:</a:t>
            </a:r>
            <a:endParaRPr lang="en-US" sz="4400" dirty="0"/>
          </a:p>
          <a:p>
            <a:r>
              <a:rPr lang="en-US" sz="4400" dirty="0" smtClean="0"/>
              <a:t>Can I have some biscuits, please?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74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got….?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 you got any potatoes?</a:t>
            </a:r>
          </a:p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I have some.</a:t>
            </a:r>
          </a:p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No, I haven’t any.</a:t>
            </a:r>
          </a:p>
        </p:txBody>
      </p:sp>
    </p:spTree>
    <p:extLst>
      <p:ext uri="{BB962C8B-B14F-4D97-AF65-F5344CB8AC3E}">
        <p14:creationId xmlns:p14="http://schemas.microsoft.com/office/powerpoint/2010/main" val="40571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box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677709"/>
            <a:ext cx="4395787" cy="296149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6" y="2055813"/>
            <a:ext cx="3567645" cy="4200525"/>
          </a:xfrm>
        </p:spPr>
      </p:pic>
    </p:spTree>
    <p:extLst>
      <p:ext uri="{BB962C8B-B14F-4D97-AF65-F5344CB8AC3E}">
        <p14:creationId xmlns:p14="http://schemas.microsoft.com/office/powerpoint/2010/main" val="20653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22362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07" y="2331077"/>
            <a:ext cx="5049712" cy="3612114"/>
          </a:xfrm>
        </p:spPr>
      </p:pic>
    </p:spTree>
    <p:extLst>
      <p:ext uri="{BB962C8B-B14F-4D97-AF65-F5344CB8AC3E}">
        <p14:creationId xmlns:p14="http://schemas.microsoft.com/office/powerpoint/2010/main" val="6488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Coke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397760"/>
            <a:ext cx="4395788" cy="3516630"/>
          </a:xfrm>
        </p:spPr>
      </p:pic>
    </p:spTree>
    <p:extLst>
      <p:ext uri="{BB962C8B-B14F-4D97-AF65-F5344CB8AC3E}">
        <p14:creationId xmlns:p14="http://schemas.microsoft.com/office/powerpoint/2010/main" val="18802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42" y="2704519"/>
            <a:ext cx="5927174" cy="3330507"/>
          </a:xfrm>
        </p:spPr>
      </p:pic>
    </p:spTree>
    <p:extLst>
      <p:ext uri="{BB962C8B-B14F-4D97-AF65-F5344CB8AC3E}">
        <p14:creationId xmlns:p14="http://schemas.microsoft.com/office/powerpoint/2010/main" val="28551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19027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34" y="2474528"/>
            <a:ext cx="5060984" cy="3367855"/>
          </a:xfrm>
        </p:spPr>
      </p:pic>
    </p:spTree>
    <p:extLst>
      <p:ext uri="{BB962C8B-B14F-4D97-AF65-F5344CB8AC3E}">
        <p14:creationId xmlns:p14="http://schemas.microsoft.com/office/powerpoint/2010/main" val="23396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biscuits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212156"/>
            <a:ext cx="5356762" cy="3296469"/>
          </a:xfrm>
        </p:spPr>
      </p:pic>
    </p:spTree>
    <p:extLst>
      <p:ext uri="{BB962C8B-B14F-4D97-AF65-F5344CB8AC3E}">
        <p14:creationId xmlns:p14="http://schemas.microsoft.com/office/powerpoint/2010/main" val="37104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75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Lunch box</vt:lpstr>
      <vt:lpstr>lunch box</vt:lpstr>
      <vt:lpstr>pasta</vt:lpstr>
      <vt:lpstr>potatoes</vt:lpstr>
      <vt:lpstr>Coke </vt:lpstr>
      <vt:lpstr>milk</vt:lpstr>
      <vt:lpstr>carrots</vt:lpstr>
      <vt:lpstr>meat</vt:lpstr>
      <vt:lpstr>biscuits </vt:lpstr>
      <vt:lpstr>Popcorn</vt:lpstr>
      <vt:lpstr>rice</vt:lpstr>
      <vt:lpstr>Orange juice</vt:lpstr>
      <vt:lpstr>sausages</vt:lpstr>
      <vt:lpstr>cake</vt:lpstr>
      <vt:lpstr>some                    any  </vt:lpstr>
      <vt:lpstr>Have you got….?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box</dc:title>
  <dc:creator>RePack by Diakov</dc:creator>
  <cp:lastModifiedBy>RePack by Diakov</cp:lastModifiedBy>
  <cp:revision>3</cp:revision>
  <dcterms:created xsi:type="dcterms:W3CDTF">2017-12-17T17:04:49Z</dcterms:created>
  <dcterms:modified xsi:type="dcterms:W3CDTF">2017-12-17T17:22:41Z</dcterms:modified>
</cp:coreProperties>
</file>