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570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6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58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2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9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60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99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93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1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34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06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1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0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8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1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9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D55BD9-A9EC-400C-9D05-D67B2C4D4007}" type="datetimeFigureOut">
              <a:rPr lang="en-GB" smtClean="0"/>
              <a:t>03/02/2014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9FDD06-2C08-44E1-8161-565067E4D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78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993041"/>
            <a:ext cx="9144000" cy="2387600"/>
          </a:xfrm>
        </p:spPr>
        <p:txBody>
          <a:bodyPr/>
          <a:lstStyle/>
          <a:p>
            <a:pPr algn="ctr"/>
            <a:r>
              <a:rPr lang="ru-RU" dirty="0" smtClean="0"/>
              <a:t>Масштаб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72231"/>
            <a:ext cx="9144000" cy="1655762"/>
          </a:xfrm>
        </p:spPr>
        <p:txBody>
          <a:bodyPr>
            <a:normAutofit/>
          </a:bodyPr>
          <a:lstStyle/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307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4185" y="0"/>
            <a:ext cx="10018713" cy="1752599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4185" y="1673555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Сегодня, </a:t>
            </a:r>
            <a:r>
              <a:rPr lang="ru-RU" sz="3200" dirty="0" smtClean="0"/>
              <a:t>3 февраля, </a:t>
            </a:r>
            <a:r>
              <a:rPr lang="ru-RU" sz="3200" dirty="0" smtClean="0"/>
              <a:t>олимпийский огонь пронесут по </a:t>
            </a:r>
            <a:r>
              <a:rPr lang="ru-RU" sz="3200" dirty="0" smtClean="0"/>
              <a:t>Майкопу. </a:t>
            </a:r>
            <a:r>
              <a:rPr lang="ru-RU" sz="3200" dirty="0" smtClean="0"/>
              <a:t>По карте, расстояние от </a:t>
            </a:r>
            <a:r>
              <a:rPr lang="ru-RU" sz="3200" dirty="0" smtClean="0"/>
              <a:t>Майкопа </a:t>
            </a:r>
            <a:r>
              <a:rPr lang="ru-RU" sz="3200" dirty="0" smtClean="0"/>
              <a:t>до Сочи </a:t>
            </a:r>
            <a:r>
              <a:rPr lang="ru-RU" sz="3200" dirty="0" smtClean="0"/>
              <a:t>равно 5,2 </a:t>
            </a:r>
            <a:r>
              <a:rPr lang="ru-RU" sz="3200" dirty="0" smtClean="0"/>
              <a:t>см. Каково расстояние от </a:t>
            </a:r>
            <a:r>
              <a:rPr lang="ru-RU" sz="3200" dirty="0" smtClean="0"/>
              <a:t>Майкопа </a:t>
            </a:r>
            <a:r>
              <a:rPr lang="ru-RU" sz="3200" dirty="0" smtClean="0"/>
              <a:t>до </a:t>
            </a:r>
            <a:r>
              <a:rPr lang="ru-RU" sz="3200" dirty="0" smtClean="0"/>
              <a:t>Сочи, </a:t>
            </a:r>
            <a:r>
              <a:rPr lang="ru-RU" sz="3200" dirty="0" smtClean="0"/>
              <a:t>если масштаб карты – 1</a:t>
            </a:r>
            <a:r>
              <a:rPr lang="en-US" sz="3200" dirty="0" smtClean="0"/>
              <a:t>:</a:t>
            </a:r>
            <a:r>
              <a:rPr lang="ru-RU" sz="3200" dirty="0" smtClean="0"/>
              <a:t>5000000</a:t>
            </a:r>
            <a:r>
              <a:rPr lang="en-US" sz="3200" dirty="0" smtClean="0"/>
              <a:t>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133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dirty="0" smtClean="0"/>
              <a:t>Условие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269242"/>
            <a:ext cx="10018713" cy="5322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                                    Карта               Местность </a:t>
            </a:r>
          </a:p>
          <a:p>
            <a:pPr marL="0" indent="0">
              <a:buNone/>
            </a:pPr>
            <a:r>
              <a:rPr lang="ru-RU" sz="3200" dirty="0" smtClean="0"/>
              <a:t>                                   </a:t>
            </a:r>
            <a:r>
              <a:rPr lang="ru-RU" sz="3200" dirty="0" smtClean="0"/>
              <a:t>  5,2 </a:t>
            </a:r>
            <a:r>
              <a:rPr lang="ru-RU" sz="3200" dirty="0" smtClean="0"/>
              <a:t>см                     Х см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         1 см                 </a:t>
            </a:r>
            <a:r>
              <a:rPr lang="ru-RU" sz="3200" dirty="0" smtClean="0"/>
              <a:t>5000000 </a:t>
            </a:r>
            <a:r>
              <a:rPr lang="ru-RU" sz="3200" dirty="0" smtClean="0"/>
              <a:t>см</a:t>
            </a:r>
          </a:p>
          <a:p>
            <a:pPr marL="0" indent="0" algn="ctr">
              <a:buNone/>
            </a:pPr>
            <a:r>
              <a:rPr lang="ru-RU" sz="3200" dirty="0" smtClean="0"/>
              <a:t>Пусть Х см расстояние на местности.</a:t>
            </a:r>
          </a:p>
          <a:p>
            <a:pPr marL="0" indent="0" algn="ctr">
              <a:buNone/>
            </a:pPr>
            <a:r>
              <a:rPr lang="ru-RU" sz="3200" dirty="0" smtClean="0"/>
              <a:t>Зависимость между картой и местностью прямо пропорциональна.</a:t>
            </a:r>
            <a:endParaRPr lang="en-GB" sz="3200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3875964" y="1978925"/>
            <a:ext cx="504967" cy="19516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Стрелка вверх 6"/>
          <p:cNvSpPr/>
          <p:nvPr/>
        </p:nvSpPr>
        <p:spPr>
          <a:xfrm>
            <a:off x="8873319" y="1978925"/>
            <a:ext cx="504967" cy="19516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8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106" y="0"/>
            <a:ext cx="10018713" cy="1752599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5497" y="1556596"/>
            <a:ext cx="10515432" cy="49075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500" dirty="0" smtClean="0"/>
              <a:t>Имеем пропорцию</a:t>
            </a:r>
            <a:r>
              <a:rPr lang="en-US" sz="3500" dirty="0" smtClean="0"/>
              <a:t>:</a:t>
            </a:r>
            <a:r>
              <a:rPr lang="ru-RU" sz="3500" dirty="0" smtClean="0"/>
              <a:t> </a:t>
            </a:r>
            <a:r>
              <a:rPr lang="ru-RU" sz="3500" baseline="30000" dirty="0" smtClean="0"/>
              <a:t>5,2</a:t>
            </a:r>
            <a:r>
              <a:rPr lang="ru-RU" sz="3500" dirty="0" smtClean="0"/>
              <a:t>/</a:t>
            </a:r>
            <a:r>
              <a:rPr lang="ru-RU" sz="3500" baseline="-25000" dirty="0" smtClean="0"/>
              <a:t>1 </a:t>
            </a:r>
            <a:r>
              <a:rPr lang="ru-RU" sz="3500" dirty="0"/>
              <a:t>= </a:t>
            </a:r>
            <a:r>
              <a:rPr lang="ru-RU" sz="3500" baseline="30000" dirty="0" smtClean="0"/>
              <a:t>х</a:t>
            </a:r>
            <a:r>
              <a:rPr lang="ru-RU" sz="3500" dirty="0" smtClean="0"/>
              <a:t>/</a:t>
            </a:r>
            <a:r>
              <a:rPr lang="ru-RU" sz="3500" baseline="-25000" dirty="0" smtClean="0"/>
              <a:t>5000000</a:t>
            </a:r>
            <a:endParaRPr lang="ru-RU" sz="3500" baseline="-25000" dirty="0" smtClean="0"/>
          </a:p>
          <a:p>
            <a:pPr marL="0" indent="0" algn="ctr">
              <a:buNone/>
            </a:pPr>
            <a:r>
              <a:rPr lang="ru-RU" sz="3500" dirty="0" smtClean="0"/>
              <a:t>Х = </a:t>
            </a:r>
            <a:r>
              <a:rPr lang="ru-RU" sz="3500" baseline="30000" dirty="0" smtClean="0"/>
              <a:t>5,2</a:t>
            </a:r>
            <a:r>
              <a:rPr lang="ru-RU" sz="3500" baseline="30000" dirty="0" smtClean="0"/>
              <a:t> </a:t>
            </a:r>
            <a:r>
              <a:rPr lang="ru-RU" sz="3500" dirty="0"/>
              <a:t>* </a:t>
            </a:r>
            <a:r>
              <a:rPr lang="ru-RU" sz="3500" baseline="30000" dirty="0" smtClean="0"/>
              <a:t>5000000</a:t>
            </a:r>
            <a:r>
              <a:rPr lang="ru-RU" sz="3500" dirty="0" smtClean="0"/>
              <a:t>/</a:t>
            </a:r>
            <a:r>
              <a:rPr lang="ru-RU" sz="3500" baseline="-25000" dirty="0" smtClean="0"/>
              <a:t>1</a:t>
            </a:r>
            <a:endParaRPr lang="ru-RU" sz="3500" dirty="0"/>
          </a:p>
          <a:p>
            <a:pPr marL="0" indent="0" algn="ctr">
              <a:buNone/>
            </a:pPr>
            <a:r>
              <a:rPr lang="ru-RU" sz="3500" dirty="0" smtClean="0"/>
              <a:t>Х = </a:t>
            </a:r>
            <a:r>
              <a:rPr lang="ru-RU" sz="3500" dirty="0" smtClean="0"/>
              <a:t>26000000</a:t>
            </a:r>
          </a:p>
          <a:p>
            <a:pPr marL="0" indent="0" algn="ctr">
              <a:buNone/>
            </a:pPr>
            <a:r>
              <a:rPr lang="ru-RU" sz="3500" dirty="0" smtClean="0"/>
              <a:t>26000000 </a:t>
            </a:r>
            <a:r>
              <a:rPr lang="ru-RU" sz="3500" dirty="0" smtClean="0"/>
              <a:t>см </a:t>
            </a:r>
            <a:r>
              <a:rPr lang="ru-RU" sz="3500" dirty="0" smtClean="0"/>
              <a:t>=260 км</a:t>
            </a:r>
            <a:endParaRPr lang="ru-RU" sz="3500" dirty="0" smtClean="0"/>
          </a:p>
          <a:p>
            <a:pPr marL="0" indent="0" algn="ctr">
              <a:buNone/>
            </a:pPr>
            <a:r>
              <a:rPr lang="ru-RU" sz="3500" dirty="0" smtClean="0"/>
              <a:t>Ответ</a:t>
            </a:r>
            <a:r>
              <a:rPr lang="en-US" sz="3500" dirty="0" smtClean="0"/>
              <a:t>: </a:t>
            </a:r>
            <a:r>
              <a:rPr lang="ru-RU" sz="3500" dirty="0" smtClean="0"/>
              <a:t>260</a:t>
            </a:r>
            <a:r>
              <a:rPr lang="ru-RU" sz="3500" dirty="0" smtClean="0"/>
              <a:t> </a:t>
            </a:r>
            <a:r>
              <a:rPr lang="ru-RU" sz="3500" dirty="0" smtClean="0"/>
              <a:t>км – расстояние от </a:t>
            </a:r>
            <a:r>
              <a:rPr lang="ru-RU" sz="3500" dirty="0" smtClean="0"/>
              <a:t>Майкопа до.</a:t>
            </a:r>
            <a:endParaRPr lang="ru-RU" sz="35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endParaRPr lang="en-GB" sz="32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7831925" y="2164558"/>
            <a:ext cx="273436" cy="19587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67879" y="2164558"/>
            <a:ext cx="605307" cy="19587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9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1480" y="0"/>
            <a:ext cx="10018713" cy="1752599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1480" y="1752599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Расстояние между самым северным городом эстафеты олимпийского огня 2014 – Норильском и самым южным – Пятигорском равно 4933 км. Каково будет расстояние на карте при масштабе 1</a:t>
            </a:r>
            <a:r>
              <a:rPr lang="en-US" sz="3200" dirty="0" smtClean="0"/>
              <a:t>:</a:t>
            </a:r>
            <a:r>
              <a:rPr lang="ru-RU" sz="3200" dirty="0" smtClean="0"/>
              <a:t>10000000</a:t>
            </a:r>
            <a:r>
              <a:rPr lang="en-US" sz="3200" dirty="0" smtClean="0"/>
              <a:t>? </a:t>
            </a:r>
            <a:r>
              <a:rPr lang="ru-RU" sz="3200" dirty="0" smtClean="0"/>
              <a:t>Ответ дайте в сантиметрах.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859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dirty="0" smtClean="0"/>
              <a:t>Условие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2099479"/>
            <a:ext cx="10018713" cy="4806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                               Карта                       Местность</a:t>
            </a:r>
          </a:p>
          <a:p>
            <a:pPr marL="0" indent="0">
              <a:buNone/>
            </a:pPr>
            <a:r>
              <a:rPr lang="ru-RU" sz="3200" dirty="0" smtClean="0"/>
              <a:t>                                  Х см           4933 км = 493300000 см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    1 см                        100000000 см</a:t>
            </a:r>
          </a:p>
          <a:p>
            <a:pPr marL="0" indent="0" algn="ctr">
              <a:buNone/>
            </a:pPr>
            <a:r>
              <a:rPr lang="ru-RU" sz="3200" dirty="0" smtClean="0"/>
              <a:t>Пусть Х см расстояние на карте.</a:t>
            </a:r>
          </a:p>
          <a:p>
            <a:pPr marL="0" indent="0" algn="ctr">
              <a:buNone/>
            </a:pPr>
            <a:r>
              <a:rPr lang="ru-RU" sz="3200" dirty="0"/>
              <a:t>Зависимость между картой и местностью прямо пропорциональна.</a:t>
            </a:r>
            <a:endParaRPr lang="en-GB" sz="3200" dirty="0"/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en-GB" sz="3200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3316406" y="1752599"/>
            <a:ext cx="504967" cy="19516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Стрелка вверх 4"/>
          <p:cNvSpPr/>
          <p:nvPr/>
        </p:nvSpPr>
        <p:spPr>
          <a:xfrm>
            <a:off x="10075163" y="1752599"/>
            <a:ext cx="504967" cy="19516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3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785580"/>
            <a:ext cx="10018713" cy="4784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Имеем пропорцию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r>
              <a:rPr lang="ru-RU" sz="3200" baseline="30000" dirty="0"/>
              <a:t>х</a:t>
            </a:r>
            <a:r>
              <a:rPr lang="ru-RU" sz="3200" dirty="0"/>
              <a:t>/</a:t>
            </a:r>
            <a:r>
              <a:rPr lang="ru-RU" sz="3200" baseline="-25000" dirty="0"/>
              <a:t>1 </a:t>
            </a:r>
            <a:r>
              <a:rPr lang="ru-RU" sz="3200" dirty="0"/>
              <a:t>= </a:t>
            </a:r>
            <a:r>
              <a:rPr lang="ru-RU" sz="3200" baseline="30000" dirty="0" smtClean="0"/>
              <a:t>493300000</a:t>
            </a:r>
            <a:r>
              <a:rPr lang="ru-RU" sz="3200" dirty="0" smtClean="0"/>
              <a:t>/</a:t>
            </a:r>
            <a:r>
              <a:rPr lang="ru-RU" sz="3200" baseline="-25000" dirty="0" smtClean="0"/>
              <a:t>100000000</a:t>
            </a:r>
          </a:p>
          <a:p>
            <a:pPr marL="0" indent="0" algn="ctr">
              <a:buNone/>
            </a:pPr>
            <a:r>
              <a:rPr lang="ru-RU" sz="3200" dirty="0" smtClean="0"/>
              <a:t>Х = </a:t>
            </a:r>
            <a:r>
              <a:rPr lang="ru-RU" sz="3200" baseline="30000" dirty="0"/>
              <a:t>4933 </a:t>
            </a:r>
            <a:r>
              <a:rPr lang="ru-RU" sz="3200" dirty="0"/>
              <a:t>* </a:t>
            </a:r>
            <a:r>
              <a:rPr lang="ru-RU" sz="3200" baseline="30000" dirty="0" smtClean="0"/>
              <a:t>1</a:t>
            </a:r>
            <a:r>
              <a:rPr lang="ru-RU" sz="3200" dirty="0" smtClean="0"/>
              <a:t>/</a:t>
            </a:r>
            <a:r>
              <a:rPr lang="ru-RU" sz="3200" baseline="-25000" dirty="0" smtClean="0"/>
              <a:t>1000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dirty="0"/>
              <a:t>Х</a:t>
            </a:r>
            <a:r>
              <a:rPr lang="ru-RU" sz="3200" dirty="0" smtClean="0"/>
              <a:t> =4,933</a:t>
            </a:r>
          </a:p>
          <a:p>
            <a:pPr marL="0" indent="0" algn="ctr">
              <a:buNone/>
            </a:pPr>
            <a:r>
              <a:rPr lang="ru-RU" sz="3200" dirty="0" smtClean="0"/>
              <a:t>4,933 см</a:t>
            </a:r>
          </a:p>
          <a:p>
            <a:pPr marL="0" indent="0" algn="ctr">
              <a:buNone/>
            </a:pPr>
            <a:r>
              <a:rPr lang="ru-RU" sz="3200" dirty="0" smtClean="0"/>
              <a:t>Ответ</a:t>
            </a:r>
            <a:r>
              <a:rPr lang="en-US" sz="3200" dirty="0" smtClean="0"/>
              <a:t>: </a:t>
            </a:r>
            <a:r>
              <a:rPr lang="ru-RU" sz="3200" dirty="0" smtClean="0"/>
              <a:t>4,933 см – расстояние от Норильска до Пятигорска на карте при масштабе 1</a:t>
            </a:r>
            <a:r>
              <a:rPr lang="en-US" sz="3200" dirty="0" smtClean="0"/>
              <a:t>:</a:t>
            </a:r>
            <a:r>
              <a:rPr lang="ru-RU" sz="3200" dirty="0" smtClean="0"/>
              <a:t>100000000.</a:t>
            </a:r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en-GB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244858" y="1904405"/>
            <a:ext cx="253219" cy="21101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998675" y="1890338"/>
            <a:ext cx="1026942" cy="22508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32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86</TotalTime>
  <Words>204</Words>
  <Application>Microsoft Office PowerPoint</Application>
  <PresentationFormat>Произвольный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Параллакс</vt:lpstr>
      <vt:lpstr>Масштаб</vt:lpstr>
      <vt:lpstr>Задача</vt:lpstr>
      <vt:lpstr>Условие</vt:lpstr>
      <vt:lpstr>Решение</vt:lpstr>
      <vt:lpstr>Задача</vt:lpstr>
      <vt:lpstr>Условие</vt:lpstr>
      <vt:lpstr>Решение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Масштаб</dc:title>
  <dc:creator>Михаил Шатов</dc:creator>
  <cp:lastModifiedBy>user</cp:lastModifiedBy>
  <cp:revision>11</cp:revision>
  <dcterms:created xsi:type="dcterms:W3CDTF">2014-01-26T14:34:48Z</dcterms:created>
  <dcterms:modified xsi:type="dcterms:W3CDTF">2014-02-03T06:30:18Z</dcterms:modified>
</cp:coreProperties>
</file>