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4" r:id="rId4"/>
    <p:sldId id="263" r:id="rId5"/>
    <p:sldId id="259" r:id="rId6"/>
    <p:sldId id="262" r:id="rId7"/>
    <p:sldId id="260" r:id="rId8"/>
    <p:sldId id="261" r:id="rId9"/>
    <p:sldId id="265" r:id="rId10"/>
    <p:sldId id="266" r:id="rId11"/>
    <p:sldId id="267" r:id="rId12"/>
    <p:sldId id="270" r:id="rId13"/>
    <p:sldId id="271" r:id="rId14"/>
    <p:sldId id="268" r:id="rId15"/>
    <p:sldId id="269" r:id="rId16"/>
    <p:sldId id="273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F450-36F1-4258-9676-E45B096A88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7210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C3FC-B058-48D3-9FCF-B29570AE4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4510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6A78-C7AF-4AF2-8EC2-7C3ADB3E9C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6767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F450-36F1-4258-9676-E45B096A88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08907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F8AC-4E5F-4586-A37B-09AA9FF8B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4792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F6A4-D66A-4AA7-B815-7E8190B941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99464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651A9-169B-41F7-A05C-D7BACAF781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96308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CDBE-DDC1-4824-B855-99FBE7FFB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2350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66A1-92B3-420E-BEBF-A222F925B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52180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5AF5-65ED-459F-BF9F-D21FE458A2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85447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52F5-97AB-4239-9D1D-3E60CC61DA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37489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F8AC-4E5F-4586-A37B-09AA9FF8B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56579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4EAB-D38C-46AF-9053-764AC85D82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35105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C3FC-B058-48D3-9FCF-B29570AE4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03032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6A78-C7AF-4AF2-8EC2-7C3ADB3E9C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34258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F6A4-D66A-4AA7-B815-7E8190B941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51380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651A9-169B-41F7-A05C-D7BACAF781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1985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CDBE-DDC1-4824-B855-99FBE7FFB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0867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66A1-92B3-420E-BEBF-A222F925B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9606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5AF5-65ED-459F-BF9F-D21FE458A2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03155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52F5-97AB-4239-9D1D-3E60CC61DA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21482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4EAB-D38C-46AF-9053-764AC85D82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4161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5EC96-B828-4405-92C8-D02B445CD8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5EC96-B828-4405-92C8-D02B445CD8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1125539"/>
            <a:ext cx="7561263" cy="14700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B00000"/>
                </a:solidFill>
              </a:rPr>
              <a:t>Множества. Операции над множествами.</a:t>
            </a:r>
            <a:endParaRPr lang="ru-RU" sz="4800" b="1" dirty="0">
              <a:solidFill>
                <a:srgbClr val="B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051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11788860" cy="3848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27539"/>
            <a:ext cx="11407860" cy="8442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29550" y="4819650"/>
            <a:ext cx="390525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41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0"/>
            <a:ext cx="11835915" cy="480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800600"/>
            <a:ext cx="807848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17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2719395"/>
            <a:ext cx="10972800" cy="1792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4638"/>
            <a:ext cx="807848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26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442485"/>
            <a:ext cx="10972800" cy="807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585486"/>
            <a:ext cx="5734050" cy="1050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1" y="2866779"/>
            <a:ext cx="5353049" cy="595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3747144"/>
            <a:ext cx="11353800" cy="535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4392066"/>
            <a:ext cx="10668030" cy="2219642"/>
          </a:xfrm>
          <a:prstGeom prst="rect">
            <a:avLst/>
          </a:prstGeom>
        </p:spPr>
      </p:pic>
      <p:sp>
        <p:nvSpPr>
          <p:cNvPr id="9" name="Плюс 8"/>
          <p:cNvSpPr/>
          <p:nvPr/>
        </p:nvSpPr>
        <p:spPr>
          <a:xfrm>
            <a:off x="5753100" y="2116509"/>
            <a:ext cx="590550" cy="465882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11601450" y="3637280"/>
            <a:ext cx="590550" cy="465882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6000750" y="3009793"/>
            <a:ext cx="685800" cy="20724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3924300" y="4813209"/>
            <a:ext cx="361950" cy="304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453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274637"/>
            <a:ext cx="11449050" cy="1848595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3943350" y="1537494"/>
            <a:ext cx="590550" cy="465882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647786"/>
            <a:ext cx="11677650" cy="1104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4276579"/>
            <a:ext cx="11296650" cy="12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00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4638"/>
            <a:ext cx="10972800" cy="1637115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11220450" y="788395"/>
            <a:ext cx="361950" cy="304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0" y="4063810"/>
            <a:ext cx="10963700" cy="1941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9548" t="7964" b="-1"/>
          <a:stretch/>
        </p:blipFill>
        <p:spPr>
          <a:xfrm>
            <a:off x="609600" y="2365873"/>
            <a:ext cx="10972800" cy="1544920"/>
          </a:xfrm>
          <a:prstGeom prst="rect">
            <a:avLst/>
          </a:prstGeom>
        </p:spPr>
      </p:pic>
      <p:sp>
        <p:nvSpPr>
          <p:cNvPr id="9" name="Плюс 8"/>
          <p:cNvSpPr/>
          <p:nvPr/>
        </p:nvSpPr>
        <p:spPr>
          <a:xfrm>
            <a:off x="5357600" y="2912174"/>
            <a:ext cx="361950" cy="304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410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4638"/>
            <a:ext cx="10972800" cy="2143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14415"/>
            <a:ext cx="10972800" cy="1518417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11401425" y="3976291"/>
            <a:ext cx="361950" cy="304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963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1125539"/>
            <a:ext cx="7561263" cy="1470025"/>
          </a:xfrm>
        </p:spPr>
        <p:txBody>
          <a:bodyPr/>
          <a:lstStyle/>
          <a:p>
            <a:pPr eaLnBrk="1" hangingPunct="1"/>
            <a:endParaRPr lang="ru-RU" sz="4800" b="1" dirty="0">
              <a:solidFill>
                <a:srgbClr val="B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77" y="172760"/>
            <a:ext cx="10273308" cy="6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519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1125539"/>
            <a:ext cx="7561263" cy="1470025"/>
          </a:xfrm>
        </p:spPr>
        <p:txBody>
          <a:bodyPr/>
          <a:lstStyle/>
          <a:p>
            <a:pPr eaLnBrk="1" hangingPunct="1"/>
            <a:endParaRPr lang="ru-RU" sz="4800" b="1" dirty="0">
              <a:solidFill>
                <a:srgbClr val="B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123"/>
            <a:ext cx="11565454" cy="2822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88720"/>
            <a:ext cx="11413054" cy="9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37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1125539"/>
            <a:ext cx="7561263" cy="1470025"/>
          </a:xfrm>
        </p:spPr>
        <p:txBody>
          <a:bodyPr/>
          <a:lstStyle/>
          <a:p>
            <a:pPr eaLnBrk="1" hangingPunct="1"/>
            <a:endParaRPr lang="ru-RU" sz="4800" b="1" dirty="0">
              <a:solidFill>
                <a:srgbClr val="B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8" y="370218"/>
            <a:ext cx="12016148" cy="170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1" y="2265282"/>
            <a:ext cx="10670338" cy="66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330427"/>
            <a:ext cx="7935520" cy="30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739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1125539"/>
            <a:ext cx="7561263" cy="1470025"/>
          </a:xfrm>
        </p:spPr>
        <p:txBody>
          <a:bodyPr/>
          <a:lstStyle/>
          <a:p>
            <a:pPr eaLnBrk="1" hangingPunct="1"/>
            <a:endParaRPr lang="ru-RU" sz="4800" b="1" dirty="0">
              <a:solidFill>
                <a:srgbClr val="B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" y="106486"/>
            <a:ext cx="11927387" cy="747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14" y="853956"/>
            <a:ext cx="10038003" cy="56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38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1125539"/>
            <a:ext cx="7561263" cy="1470025"/>
          </a:xfrm>
        </p:spPr>
        <p:txBody>
          <a:bodyPr/>
          <a:lstStyle/>
          <a:p>
            <a:pPr eaLnBrk="1" hangingPunct="1"/>
            <a:endParaRPr lang="ru-RU" sz="4800" b="1" dirty="0">
              <a:solidFill>
                <a:srgbClr val="B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5" y="541195"/>
            <a:ext cx="11635750" cy="584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8400" y="400050"/>
            <a:ext cx="2000250" cy="895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5" y="2022063"/>
            <a:ext cx="11478668" cy="788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2" y="3303177"/>
            <a:ext cx="11711481" cy="7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3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1125539"/>
            <a:ext cx="7561263" cy="1470025"/>
          </a:xfrm>
        </p:spPr>
        <p:txBody>
          <a:bodyPr/>
          <a:lstStyle/>
          <a:p>
            <a:pPr eaLnBrk="1" hangingPunct="1"/>
            <a:endParaRPr lang="ru-RU" sz="4800" b="1" dirty="0">
              <a:solidFill>
                <a:srgbClr val="B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3081" y="3067050"/>
            <a:ext cx="8534400" cy="1752600"/>
          </a:xfrm>
        </p:spPr>
        <p:txBody>
          <a:bodyPr/>
          <a:lstStyle/>
          <a:p>
            <a:r>
              <a:rPr lang="ru-RU" dirty="0" smtClean="0"/>
              <a:t>Приведите свой пример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7" y="456703"/>
            <a:ext cx="11714789" cy="2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1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0"/>
            <a:ext cx="11793238" cy="3821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84" y="3821112"/>
            <a:ext cx="8955370" cy="27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45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2" y="161926"/>
            <a:ext cx="11837838" cy="169342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712" y="2105376"/>
            <a:ext cx="11837838" cy="191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4019550"/>
            <a:ext cx="9419858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89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Times New Roman</vt:lpstr>
      <vt:lpstr>Оформление по умолчанию</vt:lpstr>
      <vt:lpstr>1_Оформление по умолчанию</vt:lpstr>
      <vt:lpstr>Множества. Операции над множествами.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User</dc:creator>
  <cp:lastModifiedBy>Пользователь</cp:lastModifiedBy>
  <cp:revision>14</cp:revision>
  <dcterms:created xsi:type="dcterms:W3CDTF">2016-12-08T12:13:01Z</dcterms:created>
  <dcterms:modified xsi:type="dcterms:W3CDTF">2020-10-30T13:32:33Z</dcterms:modified>
</cp:coreProperties>
</file>