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handoutMasterIdLst>
    <p:handoutMasterId r:id="rId21"/>
  </p:handoutMasterIdLst>
  <p:sldIdLst>
    <p:sldId id="256" r:id="rId2"/>
    <p:sldId id="267" r:id="rId3"/>
    <p:sldId id="281" r:id="rId4"/>
    <p:sldId id="277" r:id="rId5"/>
    <p:sldId id="278" r:id="rId6"/>
    <p:sldId id="263" r:id="rId7"/>
    <p:sldId id="284" r:id="rId8"/>
    <p:sldId id="280" r:id="rId9"/>
    <p:sldId id="282" r:id="rId10"/>
    <p:sldId id="268" r:id="rId11"/>
    <p:sldId id="276" r:id="rId12"/>
    <p:sldId id="271" r:id="rId13"/>
    <p:sldId id="258" r:id="rId14"/>
    <p:sldId id="269" r:id="rId15"/>
    <p:sldId id="272" r:id="rId16"/>
    <p:sldId id="273" r:id="rId17"/>
    <p:sldId id="274" r:id="rId18"/>
    <p:sldId id="275" r:id="rId19"/>
    <p:sldId id="26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BC042B"/>
    <a:srgbClr val="FF0066"/>
    <a:srgbClr val="F62254"/>
    <a:srgbClr val="0033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380" autoAdjust="0"/>
  </p:normalViewPr>
  <p:slideViewPr>
    <p:cSldViewPr>
      <p:cViewPr>
        <p:scale>
          <a:sx n="50" d="100"/>
          <a:sy n="50" d="100"/>
        </p:scale>
        <p:origin x="-7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208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Опрос  о </a:t>
            </a:r>
            <a:r>
              <a:rPr lang="ru-RU" dirty="0"/>
              <a:t>выборе профессии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 при выборе профессии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выбрали профессию</c:v>
                </c:pt>
                <c:pt idx="1">
                  <c:v>не определились</c:v>
                </c:pt>
                <c:pt idx="2">
                  <c:v>не задумывались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2.1003117557112298E-3"/>
          <c:y val="9.2202444074493531E-2"/>
          <c:w val="0.93708359978080702"/>
          <c:h val="8.8525217018447913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69732-0BFD-43F8-A778-1A49976D7FD2}" type="doc">
      <dgm:prSet loTypeId="urn:microsoft.com/office/officeart/2005/8/layout/hierarchy3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C1652-9AE7-4703-B061-8AD0879E962D}">
      <dgm:prSet phldrT="[Текст]"/>
      <dgm:spPr/>
      <dgm:t>
        <a:bodyPr/>
        <a:lstStyle/>
        <a:p>
          <a:r>
            <a:rPr lang="ru-RU" dirty="0" smtClean="0"/>
            <a:t>хочу</a:t>
          </a:r>
          <a:endParaRPr lang="ru-RU" dirty="0"/>
        </a:p>
      </dgm:t>
    </dgm:pt>
    <dgm:pt modelId="{B54FAF57-0EE6-4E37-B1E4-35370781649A}" type="parTrans" cxnId="{5BAE17C0-E94A-443D-A076-55A35DEDA305}">
      <dgm:prSet/>
      <dgm:spPr/>
      <dgm:t>
        <a:bodyPr/>
        <a:lstStyle/>
        <a:p>
          <a:endParaRPr lang="ru-RU"/>
        </a:p>
      </dgm:t>
    </dgm:pt>
    <dgm:pt modelId="{A9EF1C07-EB46-44D8-BE79-48189E306661}" type="sibTrans" cxnId="{5BAE17C0-E94A-443D-A076-55A35DEDA305}">
      <dgm:prSet/>
      <dgm:spPr/>
      <dgm:t>
        <a:bodyPr/>
        <a:lstStyle/>
        <a:p>
          <a:endParaRPr lang="ru-RU"/>
        </a:p>
      </dgm:t>
    </dgm:pt>
    <dgm:pt modelId="{76138C6F-715C-405C-986A-DDAF541F72DA}">
      <dgm:prSet phldrT="[Текст]"/>
      <dgm:spPr/>
      <dgm:t>
        <a:bodyPr/>
        <a:lstStyle/>
        <a:p>
          <a:r>
            <a:rPr lang="ru-RU" dirty="0" smtClean="0"/>
            <a:t>Личные цели, интересы</a:t>
          </a:r>
          <a:endParaRPr lang="ru-RU" dirty="0"/>
        </a:p>
      </dgm:t>
    </dgm:pt>
    <dgm:pt modelId="{53788C2E-795E-410C-A614-1223C4F4AB73}" type="parTrans" cxnId="{B05EBD99-6F7A-48CB-A77D-ABC251A16CF6}">
      <dgm:prSet/>
      <dgm:spPr/>
      <dgm:t>
        <a:bodyPr/>
        <a:lstStyle/>
        <a:p>
          <a:endParaRPr lang="ru-RU"/>
        </a:p>
      </dgm:t>
    </dgm:pt>
    <dgm:pt modelId="{33785E53-1A15-4E1F-99CB-E5251F724421}" type="sibTrans" cxnId="{B05EBD99-6F7A-48CB-A77D-ABC251A16CF6}">
      <dgm:prSet/>
      <dgm:spPr/>
      <dgm:t>
        <a:bodyPr/>
        <a:lstStyle/>
        <a:p>
          <a:endParaRPr lang="ru-RU"/>
        </a:p>
      </dgm:t>
    </dgm:pt>
    <dgm:pt modelId="{FC40A57F-D748-4A32-AD97-B808A37A34DB}">
      <dgm:prSet phldrT="[Текст]"/>
      <dgm:spPr/>
      <dgm:t>
        <a:bodyPr/>
        <a:lstStyle/>
        <a:p>
          <a:r>
            <a:rPr lang="ru-RU" dirty="0" smtClean="0"/>
            <a:t>потребности</a:t>
          </a:r>
          <a:endParaRPr lang="ru-RU" dirty="0"/>
        </a:p>
      </dgm:t>
    </dgm:pt>
    <dgm:pt modelId="{291B628E-F718-4E4C-AA20-BB7CDED7E9F1}" type="parTrans" cxnId="{F1F2ACF2-8B5B-45F5-B655-4A5E5E1F1D99}">
      <dgm:prSet/>
      <dgm:spPr/>
      <dgm:t>
        <a:bodyPr/>
        <a:lstStyle/>
        <a:p>
          <a:endParaRPr lang="ru-RU"/>
        </a:p>
      </dgm:t>
    </dgm:pt>
    <dgm:pt modelId="{0BDF1142-97B3-4820-9A30-6E92153CFB3D}" type="sibTrans" cxnId="{F1F2ACF2-8B5B-45F5-B655-4A5E5E1F1D99}">
      <dgm:prSet/>
      <dgm:spPr/>
      <dgm:t>
        <a:bodyPr/>
        <a:lstStyle/>
        <a:p>
          <a:endParaRPr lang="ru-RU"/>
        </a:p>
      </dgm:t>
    </dgm:pt>
    <dgm:pt modelId="{2D03A6EF-8ACF-4B3F-A0E9-0EF6D2745C8C}">
      <dgm:prSet phldrT="[Текст]"/>
      <dgm:spPr/>
      <dgm:t>
        <a:bodyPr/>
        <a:lstStyle/>
        <a:p>
          <a:r>
            <a:rPr lang="ru-RU" dirty="0" smtClean="0"/>
            <a:t>могу</a:t>
          </a:r>
          <a:endParaRPr lang="ru-RU" dirty="0"/>
        </a:p>
      </dgm:t>
    </dgm:pt>
    <dgm:pt modelId="{DE90BFCD-7102-43E3-853E-479CC292F542}" type="parTrans" cxnId="{6BADB610-100B-4FD6-BAED-E1E1A5604CC9}">
      <dgm:prSet/>
      <dgm:spPr/>
      <dgm:t>
        <a:bodyPr/>
        <a:lstStyle/>
        <a:p>
          <a:endParaRPr lang="ru-RU"/>
        </a:p>
      </dgm:t>
    </dgm:pt>
    <dgm:pt modelId="{7C236545-FB07-44FA-962B-E079152F618B}" type="sibTrans" cxnId="{6BADB610-100B-4FD6-BAED-E1E1A5604CC9}">
      <dgm:prSet/>
      <dgm:spPr/>
      <dgm:t>
        <a:bodyPr/>
        <a:lstStyle/>
        <a:p>
          <a:endParaRPr lang="ru-RU"/>
        </a:p>
      </dgm:t>
    </dgm:pt>
    <dgm:pt modelId="{1506A970-A1E7-492F-9EB4-95ABA6DDA26B}">
      <dgm:prSet phldrT="[Текст]"/>
      <dgm:spPr/>
      <dgm:t>
        <a:bodyPr/>
        <a:lstStyle/>
        <a:p>
          <a:r>
            <a:rPr lang="ru-RU" dirty="0" smtClean="0"/>
            <a:t>Учёт своих возможностей, способностей</a:t>
          </a:r>
          <a:endParaRPr lang="ru-RU" dirty="0"/>
        </a:p>
      </dgm:t>
    </dgm:pt>
    <dgm:pt modelId="{06964471-F15C-4C70-9EC2-67C9BA76B160}" type="parTrans" cxnId="{51196639-510E-4EA4-A173-0265C654BBFE}">
      <dgm:prSet/>
      <dgm:spPr/>
      <dgm:t>
        <a:bodyPr/>
        <a:lstStyle/>
        <a:p>
          <a:endParaRPr lang="ru-RU"/>
        </a:p>
      </dgm:t>
    </dgm:pt>
    <dgm:pt modelId="{5C2F7459-EB6C-4BB8-B7ED-3F26F4FADC2D}" type="sibTrans" cxnId="{51196639-510E-4EA4-A173-0265C654BBFE}">
      <dgm:prSet/>
      <dgm:spPr/>
      <dgm:t>
        <a:bodyPr/>
        <a:lstStyle/>
        <a:p>
          <a:endParaRPr lang="ru-RU"/>
        </a:p>
      </dgm:t>
    </dgm:pt>
    <dgm:pt modelId="{BC74ECEC-BF4C-4357-8CF8-52E2D377C11E}">
      <dgm:prSet phldrT="[Текст]"/>
      <dgm:spPr/>
      <dgm:t>
        <a:bodyPr/>
        <a:lstStyle/>
        <a:p>
          <a:r>
            <a:rPr lang="ru-RU" dirty="0" smtClean="0"/>
            <a:t> состояния здоровья</a:t>
          </a:r>
          <a:endParaRPr lang="ru-RU" dirty="0"/>
        </a:p>
      </dgm:t>
    </dgm:pt>
    <dgm:pt modelId="{6D8DE761-B84E-454F-98D6-6CA40677C501}" type="parTrans" cxnId="{223B1151-A1AD-42CE-AE11-5AADFE61C090}">
      <dgm:prSet/>
      <dgm:spPr/>
      <dgm:t>
        <a:bodyPr/>
        <a:lstStyle/>
        <a:p>
          <a:endParaRPr lang="ru-RU"/>
        </a:p>
      </dgm:t>
    </dgm:pt>
    <dgm:pt modelId="{5128BD1D-1067-4212-9A50-A1881763DBE4}" type="sibTrans" cxnId="{223B1151-A1AD-42CE-AE11-5AADFE61C090}">
      <dgm:prSet/>
      <dgm:spPr/>
      <dgm:t>
        <a:bodyPr/>
        <a:lstStyle/>
        <a:p>
          <a:endParaRPr lang="ru-RU"/>
        </a:p>
      </dgm:t>
    </dgm:pt>
    <dgm:pt modelId="{92C15CEC-617F-4978-B07C-72947ECC5636}">
      <dgm:prSet phldrT="[Текст]"/>
      <dgm:spPr/>
      <dgm:t>
        <a:bodyPr/>
        <a:lstStyle/>
        <a:p>
          <a:r>
            <a:rPr lang="ru-RU" dirty="0" smtClean="0"/>
            <a:t>надо</a:t>
          </a:r>
          <a:endParaRPr lang="ru-RU" dirty="0"/>
        </a:p>
      </dgm:t>
    </dgm:pt>
    <dgm:pt modelId="{F9993D5F-D23D-4357-BC48-EBCAFB8F116C}" type="parTrans" cxnId="{43556F35-ACB2-42B4-B4A0-F812504A91F8}">
      <dgm:prSet/>
      <dgm:spPr/>
      <dgm:t>
        <a:bodyPr/>
        <a:lstStyle/>
        <a:p>
          <a:endParaRPr lang="ru-RU"/>
        </a:p>
      </dgm:t>
    </dgm:pt>
    <dgm:pt modelId="{E80D7E75-4271-47E4-932B-6A5CB9724EA8}" type="sibTrans" cxnId="{43556F35-ACB2-42B4-B4A0-F812504A91F8}">
      <dgm:prSet/>
      <dgm:spPr/>
      <dgm:t>
        <a:bodyPr/>
        <a:lstStyle/>
        <a:p>
          <a:endParaRPr lang="ru-RU"/>
        </a:p>
      </dgm:t>
    </dgm:pt>
    <dgm:pt modelId="{4ABDD53E-5147-4C70-A94F-9B1F14A7D324}">
      <dgm:prSet phldrT="[Текст]"/>
      <dgm:spPr/>
      <dgm:t>
        <a:bodyPr/>
        <a:lstStyle/>
        <a:p>
          <a:r>
            <a:rPr lang="ru-RU" dirty="0" smtClean="0"/>
            <a:t>Потребности рынка труда</a:t>
          </a:r>
          <a:endParaRPr lang="ru-RU" dirty="0"/>
        </a:p>
      </dgm:t>
    </dgm:pt>
    <dgm:pt modelId="{029E7B12-A8EF-4C4A-AD07-3AE3E101B230}" type="parTrans" cxnId="{9ABD24BF-BFE4-4020-9A7D-FAC9F6DD6E71}">
      <dgm:prSet/>
      <dgm:spPr/>
      <dgm:t>
        <a:bodyPr/>
        <a:lstStyle/>
        <a:p>
          <a:endParaRPr lang="ru-RU"/>
        </a:p>
      </dgm:t>
    </dgm:pt>
    <dgm:pt modelId="{4B7BFF7F-A81C-41E0-A69C-A05F7301C6E9}" type="sibTrans" cxnId="{9ABD24BF-BFE4-4020-9A7D-FAC9F6DD6E71}">
      <dgm:prSet/>
      <dgm:spPr/>
      <dgm:t>
        <a:bodyPr/>
        <a:lstStyle/>
        <a:p>
          <a:endParaRPr lang="ru-RU"/>
        </a:p>
      </dgm:t>
    </dgm:pt>
    <dgm:pt modelId="{4A884D9F-C1A1-4519-BFC9-2827FD3EFD13}" type="pres">
      <dgm:prSet presAssocID="{F6F69732-0BFD-43F8-A778-1A49976D7F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049893-493B-493D-9A60-C8ED7B80B3AE}" type="pres">
      <dgm:prSet presAssocID="{D42C1652-9AE7-4703-B061-8AD0879E962D}" presName="root" presStyleCnt="0"/>
      <dgm:spPr/>
      <dgm:t>
        <a:bodyPr/>
        <a:lstStyle/>
        <a:p>
          <a:endParaRPr lang="ru-RU"/>
        </a:p>
      </dgm:t>
    </dgm:pt>
    <dgm:pt modelId="{4D78C448-8B1C-4C1C-9F9B-7BA3BEB050B2}" type="pres">
      <dgm:prSet presAssocID="{D42C1652-9AE7-4703-B061-8AD0879E962D}" presName="rootComposite" presStyleCnt="0"/>
      <dgm:spPr/>
      <dgm:t>
        <a:bodyPr/>
        <a:lstStyle/>
        <a:p>
          <a:endParaRPr lang="ru-RU"/>
        </a:p>
      </dgm:t>
    </dgm:pt>
    <dgm:pt modelId="{38CDB189-9A20-45AF-92A5-80BC09ED411D}" type="pres">
      <dgm:prSet presAssocID="{D42C1652-9AE7-4703-B061-8AD0879E962D}" presName="rootText" presStyleLbl="node1" presStyleIdx="0" presStyleCnt="3"/>
      <dgm:spPr/>
      <dgm:t>
        <a:bodyPr/>
        <a:lstStyle/>
        <a:p>
          <a:endParaRPr lang="ru-RU"/>
        </a:p>
      </dgm:t>
    </dgm:pt>
    <dgm:pt modelId="{5F17C5C4-5DFD-4880-8019-630A66DC6688}" type="pres">
      <dgm:prSet presAssocID="{D42C1652-9AE7-4703-B061-8AD0879E962D}" presName="rootConnector" presStyleLbl="node1" presStyleIdx="0" presStyleCnt="3"/>
      <dgm:spPr/>
      <dgm:t>
        <a:bodyPr/>
        <a:lstStyle/>
        <a:p>
          <a:endParaRPr lang="ru-RU"/>
        </a:p>
      </dgm:t>
    </dgm:pt>
    <dgm:pt modelId="{12C0F039-92E5-4A70-A70C-6BA02EFA6A43}" type="pres">
      <dgm:prSet presAssocID="{D42C1652-9AE7-4703-B061-8AD0879E962D}" presName="childShape" presStyleCnt="0"/>
      <dgm:spPr/>
      <dgm:t>
        <a:bodyPr/>
        <a:lstStyle/>
        <a:p>
          <a:endParaRPr lang="ru-RU"/>
        </a:p>
      </dgm:t>
    </dgm:pt>
    <dgm:pt modelId="{E831C7B7-A446-4A57-AE96-DCDA21E9AE33}" type="pres">
      <dgm:prSet presAssocID="{53788C2E-795E-410C-A614-1223C4F4AB73}" presName="Name13" presStyleLbl="parChTrans1D2" presStyleIdx="0" presStyleCnt="5"/>
      <dgm:spPr/>
      <dgm:t>
        <a:bodyPr/>
        <a:lstStyle/>
        <a:p>
          <a:endParaRPr lang="ru-RU"/>
        </a:p>
      </dgm:t>
    </dgm:pt>
    <dgm:pt modelId="{FDEDED2A-8E5A-4970-A92D-EF6FE6A8951E}" type="pres">
      <dgm:prSet presAssocID="{76138C6F-715C-405C-986A-DDAF541F72DA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21EE0-F63D-40B5-8CA8-B63EC89CF0DB}" type="pres">
      <dgm:prSet presAssocID="{291B628E-F718-4E4C-AA20-BB7CDED7E9F1}" presName="Name13" presStyleLbl="parChTrans1D2" presStyleIdx="1" presStyleCnt="5"/>
      <dgm:spPr/>
      <dgm:t>
        <a:bodyPr/>
        <a:lstStyle/>
        <a:p>
          <a:endParaRPr lang="ru-RU"/>
        </a:p>
      </dgm:t>
    </dgm:pt>
    <dgm:pt modelId="{160CED55-9908-4989-944D-0E78073E420A}" type="pres">
      <dgm:prSet presAssocID="{FC40A57F-D748-4A32-AD97-B808A37A34DB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0FD9E-C8B2-4E21-93BB-376E1C281001}" type="pres">
      <dgm:prSet presAssocID="{2D03A6EF-8ACF-4B3F-A0E9-0EF6D2745C8C}" presName="root" presStyleCnt="0"/>
      <dgm:spPr/>
      <dgm:t>
        <a:bodyPr/>
        <a:lstStyle/>
        <a:p>
          <a:endParaRPr lang="ru-RU"/>
        </a:p>
      </dgm:t>
    </dgm:pt>
    <dgm:pt modelId="{D44D332D-A624-471F-88AF-5BEF07737705}" type="pres">
      <dgm:prSet presAssocID="{2D03A6EF-8ACF-4B3F-A0E9-0EF6D2745C8C}" presName="rootComposite" presStyleCnt="0"/>
      <dgm:spPr/>
      <dgm:t>
        <a:bodyPr/>
        <a:lstStyle/>
        <a:p>
          <a:endParaRPr lang="ru-RU"/>
        </a:p>
      </dgm:t>
    </dgm:pt>
    <dgm:pt modelId="{DFD79526-194B-44B8-BFC0-856F2A16C11C}" type="pres">
      <dgm:prSet presAssocID="{2D03A6EF-8ACF-4B3F-A0E9-0EF6D2745C8C}" presName="rootText" presStyleLbl="node1" presStyleIdx="1" presStyleCnt="3"/>
      <dgm:spPr/>
      <dgm:t>
        <a:bodyPr/>
        <a:lstStyle/>
        <a:p>
          <a:endParaRPr lang="ru-RU"/>
        </a:p>
      </dgm:t>
    </dgm:pt>
    <dgm:pt modelId="{833FADA5-14B3-4B42-907C-1AD7E690DC92}" type="pres">
      <dgm:prSet presAssocID="{2D03A6EF-8ACF-4B3F-A0E9-0EF6D2745C8C}" presName="rootConnector" presStyleLbl="node1" presStyleIdx="1" presStyleCnt="3"/>
      <dgm:spPr/>
      <dgm:t>
        <a:bodyPr/>
        <a:lstStyle/>
        <a:p>
          <a:endParaRPr lang="ru-RU"/>
        </a:p>
      </dgm:t>
    </dgm:pt>
    <dgm:pt modelId="{6AFE9FDB-AE0D-48AD-BA72-D0C23A846668}" type="pres">
      <dgm:prSet presAssocID="{2D03A6EF-8ACF-4B3F-A0E9-0EF6D2745C8C}" presName="childShape" presStyleCnt="0"/>
      <dgm:spPr/>
      <dgm:t>
        <a:bodyPr/>
        <a:lstStyle/>
        <a:p>
          <a:endParaRPr lang="ru-RU"/>
        </a:p>
      </dgm:t>
    </dgm:pt>
    <dgm:pt modelId="{E8EB0006-63D9-43BD-A2C8-DE3870C8BBD4}" type="pres">
      <dgm:prSet presAssocID="{06964471-F15C-4C70-9EC2-67C9BA76B160}" presName="Name13" presStyleLbl="parChTrans1D2" presStyleIdx="2" presStyleCnt="5"/>
      <dgm:spPr/>
      <dgm:t>
        <a:bodyPr/>
        <a:lstStyle/>
        <a:p>
          <a:endParaRPr lang="ru-RU"/>
        </a:p>
      </dgm:t>
    </dgm:pt>
    <dgm:pt modelId="{63573E5D-C6F1-47B3-BDDB-77720CC34B7C}" type="pres">
      <dgm:prSet presAssocID="{1506A970-A1E7-492F-9EB4-95ABA6DDA26B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FE396-29D2-4D24-8EB9-4E97526FE0B4}" type="pres">
      <dgm:prSet presAssocID="{6D8DE761-B84E-454F-98D6-6CA40677C501}" presName="Name13" presStyleLbl="parChTrans1D2" presStyleIdx="3" presStyleCnt="5"/>
      <dgm:spPr/>
      <dgm:t>
        <a:bodyPr/>
        <a:lstStyle/>
        <a:p>
          <a:endParaRPr lang="ru-RU"/>
        </a:p>
      </dgm:t>
    </dgm:pt>
    <dgm:pt modelId="{72B2321C-BB2C-461E-AD66-EC4EE4836B1A}" type="pres">
      <dgm:prSet presAssocID="{BC74ECEC-BF4C-4357-8CF8-52E2D377C11E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8A028-E637-4945-8161-86AA17EC7AB8}" type="pres">
      <dgm:prSet presAssocID="{92C15CEC-617F-4978-B07C-72947ECC5636}" presName="root" presStyleCnt="0"/>
      <dgm:spPr/>
      <dgm:t>
        <a:bodyPr/>
        <a:lstStyle/>
        <a:p>
          <a:endParaRPr lang="ru-RU"/>
        </a:p>
      </dgm:t>
    </dgm:pt>
    <dgm:pt modelId="{B43C65B0-81C5-47EF-9047-AA96CC71AB50}" type="pres">
      <dgm:prSet presAssocID="{92C15CEC-617F-4978-B07C-72947ECC5636}" presName="rootComposite" presStyleCnt="0"/>
      <dgm:spPr/>
      <dgm:t>
        <a:bodyPr/>
        <a:lstStyle/>
        <a:p>
          <a:endParaRPr lang="ru-RU"/>
        </a:p>
      </dgm:t>
    </dgm:pt>
    <dgm:pt modelId="{245B6BE7-C9BB-4829-9D67-7C94344D96C4}" type="pres">
      <dgm:prSet presAssocID="{92C15CEC-617F-4978-B07C-72947ECC5636}" presName="rootText" presStyleLbl="node1" presStyleIdx="2" presStyleCnt="3"/>
      <dgm:spPr/>
      <dgm:t>
        <a:bodyPr/>
        <a:lstStyle/>
        <a:p>
          <a:endParaRPr lang="ru-RU"/>
        </a:p>
      </dgm:t>
    </dgm:pt>
    <dgm:pt modelId="{AD0C1899-A376-4BD7-965A-BFDE4712E578}" type="pres">
      <dgm:prSet presAssocID="{92C15CEC-617F-4978-B07C-72947ECC5636}" presName="rootConnector" presStyleLbl="node1" presStyleIdx="2" presStyleCnt="3"/>
      <dgm:spPr/>
      <dgm:t>
        <a:bodyPr/>
        <a:lstStyle/>
        <a:p>
          <a:endParaRPr lang="ru-RU"/>
        </a:p>
      </dgm:t>
    </dgm:pt>
    <dgm:pt modelId="{B997BC82-FCBA-4278-946C-1FD82973A6A2}" type="pres">
      <dgm:prSet presAssocID="{92C15CEC-617F-4978-B07C-72947ECC5636}" presName="childShape" presStyleCnt="0"/>
      <dgm:spPr/>
      <dgm:t>
        <a:bodyPr/>
        <a:lstStyle/>
        <a:p>
          <a:endParaRPr lang="ru-RU"/>
        </a:p>
      </dgm:t>
    </dgm:pt>
    <dgm:pt modelId="{22E8F1A2-29D7-4E2B-88C7-E5346B7660B3}" type="pres">
      <dgm:prSet presAssocID="{029E7B12-A8EF-4C4A-AD07-3AE3E101B230}" presName="Name13" presStyleLbl="parChTrans1D2" presStyleIdx="4" presStyleCnt="5"/>
      <dgm:spPr/>
      <dgm:t>
        <a:bodyPr/>
        <a:lstStyle/>
        <a:p>
          <a:endParaRPr lang="ru-RU"/>
        </a:p>
      </dgm:t>
    </dgm:pt>
    <dgm:pt modelId="{3E9FFAF7-4A4D-49CF-BE60-BA360F8132D8}" type="pres">
      <dgm:prSet presAssocID="{4ABDD53E-5147-4C70-A94F-9B1F14A7D324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2F3549-C7AC-476B-93AE-647CA7591AFE}" type="presOf" srcId="{D42C1652-9AE7-4703-B061-8AD0879E962D}" destId="{38CDB189-9A20-45AF-92A5-80BC09ED411D}" srcOrd="0" destOrd="0" presId="urn:microsoft.com/office/officeart/2005/8/layout/hierarchy3"/>
    <dgm:cxn modelId="{56E98830-1C7C-4A51-A77D-D091B8B660F0}" type="presOf" srcId="{FC40A57F-D748-4A32-AD97-B808A37A34DB}" destId="{160CED55-9908-4989-944D-0E78073E420A}" srcOrd="0" destOrd="0" presId="urn:microsoft.com/office/officeart/2005/8/layout/hierarchy3"/>
    <dgm:cxn modelId="{6BADB610-100B-4FD6-BAED-E1E1A5604CC9}" srcId="{F6F69732-0BFD-43F8-A778-1A49976D7FD2}" destId="{2D03A6EF-8ACF-4B3F-A0E9-0EF6D2745C8C}" srcOrd="1" destOrd="0" parTransId="{DE90BFCD-7102-43E3-853E-479CC292F542}" sibTransId="{7C236545-FB07-44FA-962B-E079152F618B}"/>
    <dgm:cxn modelId="{A7ECE9C1-0F6B-4270-9A1F-ECB70BC3BC97}" type="presOf" srcId="{2D03A6EF-8ACF-4B3F-A0E9-0EF6D2745C8C}" destId="{833FADA5-14B3-4B42-907C-1AD7E690DC92}" srcOrd="1" destOrd="0" presId="urn:microsoft.com/office/officeart/2005/8/layout/hierarchy3"/>
    <dgm:cxn modelId="{C507C38A-6782-4E83-9579-E5B9C9EE7B42}" type="presOf" srcId="{4ABDD53E-5147-4C70-A94F-9B1F14A7D324}" destId="{3E9FFAF7-4A4D-49CF-BE60-BA360F8132D8}" srcOrd="0" destOrd="0" presId="urn:microsoft.com/office/officeart/2005/8/layout/hierarchy3"/>
    <dgm:cxn modelId="{9ABD24BF-BFE4-4020-9A7D-FAC9F6DD6E71}" srcId="{92C15CEC-617F-4978-B07C-72947ECC5636}" destId="{4ABDD53E-5147-4C70-A94F-9B1F14A7D324}" srcOrd="0" destOrd="0" parTransId="{029E7B12-A8EF-4C4A-AD07-3AE3E101B230}" sibTransId="{4B7BFF7F-A81C-41E0-A69C-A05F7301C6E9}"/>
    <dgm:cxn modelId="{43556F35-ACB2-42B4-B4A0-F812504A91F8}" srcId="{F6F69732-0BFD-43F8-A778-1A49976D7FD2}" destId="{92C15CEC-617F-4978-B07C-72947ECC5636}" srcOrd="2" destOrd="0" parTransId="{F9993D5F-D23D-4357-BC48-EBCAFB8F116C}" sibTransId="{E80D7E75-4271-47E4-932B-6A5CB9724EA8}"/>
    <dgm:cxn modelId="{5BAE17C0-E94A-443D-A076-55A35DEDA305}" srcId="{F6F69732-0BFD-43F8-A778-1A49976D7FD2}" destId="{D42C1652-9AE7-4703-B061-8AD0879E962D}" srcOrd="0" destOrd="0" parTransId="{B54FAF57-0EE6-4E37-B1E4-35370781649A}" sibTransId="{A9EF1C07-EB46-44D8-BE79-48189E306661}"/>
    <dgm:cxn modelId="{AE850645-7F81-46B8-A4D7-16ADCB7B01CA}" type="presOf" srcId="{1506A970-A1E7-492F-9EB4-95ABA6DDA26B}" destId="{63573E5D-C6F1-47B3-BDDB-77720CC34B7C}" srcOrd="0" destOrd="0" presId="urn:microsoft.com/office/officeart/2005/8/layout/hierarchy3"/>
    <dgm:cxn modelId="{B05EBD99-6F7A-48CB-A77D-ABC251A16CF6}" srcId="{D42C1652-9AE7-4703-B061-8AD0879E962D}" destId="{76138C6F-715C-405C-986A-DDAF541F72DA}" srcOrd="0" destOrd="0" parTransId="{53788C2E-795E-410C-A614-1223C4F4AB73}" sibTransId="{33785E53-1A15-4E1F-99CB-E5251F724421}"/>
    <dgm:cxn modelId="{E4E7098A-C15C-4107-A205-4371906862D3}" type="presOf" srcId="{92C15CEC-617F-4978-B07C-72947ECC5636}" destId="{245B6BE7-C9BB-4829-9D67-7C94344D96C4}" srcOrd="0" destOrd="0" presId="urn:microsoft.com/office/officeart/2005/8/layout/hierarchy3"/>
    <dgm:cxn modelId="{B89B6ED0-AD37-4EF8-98A9-9CE3BDD58A62}" type="presOf" srcId="{2D03A6EF-8ACF-4B3F-A0E9-0EF6D2745C8C}" destId="{DFD79526-194B-44B8-BFC0-856F2A16C11C}" srcOrd="0" destOrd="0" presId="urn:microsoft.com/office/officeart/2005/8/layout/hierarchy3"/>
    <dgm:cxn modelId="{217D062D-6265-4800-9F4A-93152DC0DEA8}" type="presOf" srcId="{029E7B12-A8EF-4C4A-AD07-3AE3E101B230}" destId="{22E8F1A2-29D7-4E2B-88C7-E5346B7660B3}" srcOrd="0" destOrd="0" presId="urn:microsoft.com/office/officeart/2005/8/layout/hierarchy3"/>
    <dgm:cxn modelId="{33ACCBBB-A91A-4DA1-82C5-EA6C047E9F1C}" type="presOf" srcId="{BC74ECEC-BF4C-4357-8CF8-52E2D377C11E}" destId="{72B2321C-BB2C-461E-AD66-EC4EE4836B1A}" srcOrd="0" destOrd="0" presId="urn:microsoft.com/office/officeart/2005/8/layout/hierarchy3"/>
    <dgm:cxn modelId="{5A1C9E97-92CD-4F61-A3F6-568664747467}" type="presOf" srcId="{06964471-F15C-4C70-9EC2-67C9BA76B160}" destId="{E8EB0006-63D9-43BD-A2C8-DE3870C8BBD4}" srcOrd="0" destOrd="0" presId="urn:microsoft.com/office/officeart/2005/8/layout/hierarchy3"/>
    <dgm:cxn modelId="{E6D5C2E2-80CA-477B-8C54-E4386E0AA268}" type="presOf" srcId="{F6F69732-0BFD-43F8-A778-1A49976D7FD2}" destId="{4A884D9F-C1A1-4519-BFC9-2827FD3EFD13}" srcOrd="0" destOrd="0" presId="urn:microsoft.com/office/officeart/2005/8/layout/hierarchy3"/>
    <dgm:cxn modelId="{69FA9A45-28F4-4E59-A5E6-918325B29162}" type="presOf" srcId="{76138C6F-715C-405C-986A-DDAF541F72DA}" destId="{FDEDED2A-8E5A-4970-A92D-EF6FE6A8951E}" srcOrd="0" destOrd="0" presId="urn:microsoft.com/office/officeart/2005/8/layout/hierarchy3"/>
    <dgm:cxn modelId="{BA10E016-7351-4797-99F0-A52820AA13A5}" type="presOf" srcId="{92C15CEC-617F-4978-B07C-72947ECC5636}" destId="{AD0C1899-A376-4BD7-965A-BFDE4712E578}" srcOrd="1" destOrd="0" presId="urn:microsoft.com/office/officeart/2005/8/layout/hierarchy3"/>
    <dgm:cxn modelId="{F1F2ACF2-8B5B-45F5-B655-4A5E5E1F1D99}" srcId="{D42C1652-9AE7-4703-B061-8AD0879E962D}" destId="{FC40A57F-D748-4A32-AD97-B808A37A34DB}" srcOrd="1" destOrd="0" parTransId="{291B628E-F718-4E4C-AA20-BB7CDED7E9F1}" sibTransId="{0BDF1142-97B3-4820-9A30-6E92153CFB3D}"/>
    <dgm:cxn modelId="{223B1151-A1AD-42CE-AE11-5AADFE61C090}" srcId="{2D03A6EF-8ACF-4B3F-A0E9-0EF6D2745C8C}" destId="{BC74ECEC-BF4C-4357-8CF8-52E2D377C11E}" srcOrd="1" destOrd="0" parTransId="{6D8DE761-B84E-454F-98D6-6CA40677C501}" sibTransId="{5128BD1D-1067-4212-9A50-A1881763DBE4}"/>
    <dgm:cxn modelId="{D33B3A33-24BA-46CB-88EA-87679699CF07}" type="presOf" srcId="{6D8DE761-B84E-454F-98D6-6CA40677C501}" destId="{D26FE396-29D2-4D24-8EB9-4E97526FE0B4}" srcOrd="0" destOrd="0" presId="urn:microsoft.com/office/officeart/2005/8/layout/hierarchy3"/>
    <dgm:cxn modelId="{51196639-510E-4EA4-A173-0265C654BBFE}" srcId="{2D03A6EF-8ACF-4B3F-A0E9-0EF6D2745C8C}" destId="{1506A970-A1E7-492F-9EB4-95ABA6DDA26B}" srcOrd="0" destOrd="0" parTransId="{06964471-F15C-4C70-9EC2-67C9BA76B160}" sibTransId="{5C2F7459-EB6C-4BB8-B7ED-3F26F4FADC2D}"/>
    <dgm:cxn modelId="{EB4788B5-4A37-4AAB-AE44-0EDA5784C1CF}" type="presOf" srcId="{53788C2E-795E-410C-A614-1223C4F4AB73}" destId="{E831C7B7-A446-4A57-AE96-DCDA21E9AE33}" srcOrd="0" destOrd="0" presId="urn:microsoft.com/office/officeart/2005/8/layout/hierarchy3"/>
    <dgm:cxn modelId="{61ADE532-272D-4436-B2A0-3C43572B03D1}" type="presOf" srcId="{D42C1652-9AE7-4703-B061-8AD0879E962D}" destId="{5F17C5C4-5DFD-4880-8019-630A66DC6688}" srcOrd="1" destOrd="0" presId="urn:microsoft.com/office/officeart/2005/8/layout/hierarchy3"/>
    <dgm:cxn modelId="{D60F85D2-9921-4709-B107-5CDF235DD373}" type="presOf" srcId="{291B628E-F718-4E4C-AA20-BB7CDED7E9F1}" destId="{B9F21EE0-F63D-40B5-8CA8-B63EC89CF0DB}" srcOrd="0" destOrd="0" presId="urn:microsoft.com/office/officeart/2005/8/layout/hierarchy3"/>
    <dgm:cxn modelId="{8E08E81E-C522-49D3-BF3C-E0BFEF92F551}" type="presParOf" srcId="{4A884D9F-C1A1-4519-BFC9-2827FD3EFD13}" destId="{2D049893-493B-493D-9A60-C8ED7B80B3AE}" srcOrd="0" destOrd="0" presId="urn:microsoft.com/office/officeart/2005/8/layout/hierarchy3"/>
    <dgm:cxn modelId="{C4291371-2975-4A9A-9858-1D6F66836053}" type="presParOf" srcId="{2D049893-493B-493D-9A60-C8ED7B80B3AE}" destId="{4D78C448-8B1C-4C1C-9F9B-7BA3BEB050B2}" srcOrd="0" destOrd="0" presId="urn:microsoft.com/office/officeart/2005/8/layout/hierarchy3"/>
    <dgm:cxn modelId="{5F37CD24-3F56-401A-B9AF-D9EBC40F9D0F}" type="presParOf" srcId="{4D78C448-8B1C-4C1C-9F9B-7BA3BEB050B2}" destId="{38CDB189-9A20-45AF-92A5-80BC09ED411D}" srcOrd="0" destOrd="0" presId="urn:microsoft.com/office/officeart/2005/8/layout/hierarchy3"/>
    <dgm:cxn modelId="{20736481-E034-480C-B216-A81CC845BEE9}" type="presParOf" srcId="{4D78C448-8B1C-4C1C-9F9B-7BA3BEB050B2}" destId="{5F17C5C4-5DFD-4880-8019-630A66DC6688}" srcOrd="1" destOrd="0" presId="urn:microsoft.com/office/officeart/2005/8/layout/hierarchy3"/>
    <dgm:cxn modelId="{A734596F-8CC1-4409-AE90-9815A90F54B7}" type="presParOf" srcId="{2D049893-493B-493D-9A60-C8ED7B80B3AE}" destId="{12C0F039-92E5-4A70-A70C-6BA02EFA6A43}" srcOrd="1" destOrd="0" presId="urn:microsoft.com/office/officeart/2005/8/layout/hierarchy3"/>
    <dgm:cxn modelId="{EF705E3E-EBCB-448C-ABF7-9828458BBC02}" type="presParOf" srcId="{12C0F039-92E5-4A70-A70C-6BA02EFA6A43}" destId="{E831C7B7-A446-4A57-AE96-DCDA21E9AE33}" srcOrd="0" destOrd="0" presId="urn:microsoft.com/office/officeart/2005/8/layout/hierarchy3"/>
    <dgm:cxn modelId="{DC58C7D3-7C41-436D-84B0-615552B420A9}" type="presParOf" srcId="{12C0F039-92E5-4A70-A70C-6BA02EFA6A43}" destId="{FDEDED2A-8E5A-4970-A92D-EF6FE6A8951E}" srcOrd="1" destOrd="0" presId="urn:microsoft.com/office/officeart/2005/8/layout/hierarchy3"/>
    <dgm:cxn modelId="{E1A46CB1-D7E1-420D-A95F-7B492BBDEFA0}" type="presParOf" srcId="{12C0F039-92E5-4A70-A70C-6BA02EFA6A43}" destId="{B9F21EE0-F63D-40B5-8CA8-B63EC89CF0DB}" srcOrd="2" destOrd="0" presId="urn:microsoft.com/office/officeart/2005/8/layout/hierarchy3"/>
    <dgm:cxn modelId="{1B319E4A-1214-45CD-901B-00676E242F77}" type="presParOf" srcId="{12C0F039-92E5-4A70-A70C-6BA02EFA6A43}" destId="{160CED55-9908-4989-944D-0E78073E420A}" srcOrd="3" destOrd="0" presId="urn:microsoft.com/office/officeart/2005/8/layout/hierarchy3"/>
    <dgm:cxn modelId="{499F6F51-95E2-4804-99B3-84C7063D8DB1}" type="presParOf" srcId="{4A884D9F-C1A1-4519-BFC9-2827FD3EFD13}" destId="{0010FD9E-C8B2-4E21-93BB-376E1C281001}" srcOrd="1" destOrd="0" presId="urn:microsoft.com/office/officeart/2005/8/layout/hierarchy3"/>
    <dgm:cxn modelId="{A3FF5F69-A35B-469A-843E-9A15B0F89352}" type="presParOf" srcId="{0010FD9E-C8B2-4E21-93BB-376E1C281001}" destId="{D44D332D-A624-471F-88AF-5BEF07737705}" srcOrd="0" destOrd="0" presId="urn:microsoft.com/office/officeart/2005/8/layout/hierarchy3"/>
    <dgm:cxn modelId="{3C54E452-994E-4382-AB44-CE3F6E9C32CD}" type="presParOf" srcId="{D44D332D-A624-471F-88AF-5BEF07737705}" destId="{DFD79526-194B-44B8-BFC0-856F2A16C11C}" srcOrd="0" destOrd="0" presId="urn:microsoft.com/office/officeart/2005/8/layout/hierarchy3"/>
    <dgm:cxn modelId="{5C0CFEF3-F69B-4380-913F-27C21CBEB98D}" type="presParOf" srcId="{D44D332D-A624-471F-88AF-5BEF07737705}" destId="{833FADA5-14B3-4B42-907C-1AD7E690DC92}" srcOrd="1" destOrd="0" presId="urn:microsoft.com/office/officeart/2005/8/layout/hierarchy3"/>
    <dgm:cxn modelId="{5AC57223-C23D-4401-A772-43AF363957E4}" type="presParOf" srcId="{0010FD9E-C8B2-4E21-93BB-376E1C281001}" destId="{6AFE9FDB-AE0D-48AD-BA72-D0C23A846668}" srcOrd="1" destOrd="0" presId="urn:microsoft.com/office/officeart/2005/8/layout/hierarchy3"/>
    <dgm:cxn modelId="{A7276EE2-0037-4C83-82EB-67E6365EF141}" type="presParOf" srcId="{6AFE9FDB-AE0D-48AD-BA72-D0C23A846668}" destId="{E8EB0006-63D9-43BD-A2C8-DE3870C8BBD4}" srcOrd="0" destOrd="0" presId="urn:microsoft.com/office/officeart/2005/8/layout/hierarchy3"/>
    <dgm:cxn modelId="{E40DF312-DF97-46E7-8058-0C125DC8CE82}" type="presParOf" srcId="{6AFE9FDB-AE0D-48AD-BA72-D0C23A846668}" destId="{63573E5D-C6F1-47B3-BDDB-77720CC34B7C}" srcOrd="1" destOrd="0" presId="urn:microsoft.com/office/officeart/2005/8/layout/hierarchy3"/>
    <dgm:cxn modelId="{A53645D5-D697-449A-9AC0-3D17FB096528}" type="presParOf" srcId="{6AFE9FDB-AE0D-48AD-BA72-D0C23A846668}" destId="{D26FE396-29D2-4D24-8EB9-4E97526FE0B4}" srcOrd="2" destOrd="0" presId="urn:microsoft.com/office/officeart/2005/8/layout/hierarchy3"/>
    <dgm:cxn modelId="{0CB27C4B-D79D-454C-AAD6-3ABD85CB26DE}" type="presParOf" srcId="{6AFE9FDB-AE0D-48AD-BA72-D0C23A846668}" destId="{72B2321C-BB2C-461E-AD66-EC4EE4836B1A}" srcOrd="3" destOrd="0" presId="urn:microsoft.com/office/officeart/2005/8/layout/hierarchy3"/>
    <dgm:cxn modelId="{E098116D-2042-49F4-946E-D294AA6BC0CC}" type="presParOf" srcId="{4A884D9F-C1A1-4519-BFC9-2827FD3EFD13}" destId="{2878A028-E637-4945-8161-86AA17EC7AB8}" srcOrd="2" destOrd="0" presId="urn:microsoft.com/office/officeart/2005/8/layout/hierarchy3"/>
    <dgm:cxn modelId="{4EB43FD8-0B21-42FA-8E9A-A68CBB072AEF}" type="presParOf" srcId="{2878A028-E637-4945-8161-86AA17EC7AB8}" destId="{B43C65B0-81C5-47EF-9047-AA96CC71AB50}" srcOrd="0" destOrd="0" presId="urn:microsoft.com/office/officeart/2005/8/layout/hierarchy3"/>
    <dgm:cxn modelId="{4773362E-CC54-4569-BCF7-3837FDBAD231}" type="presParOf" srcId="{B43C65B0-81C5-47EF-9047-AA96CC71AB50}" destId="{245B6BE7-C9BB-4829-9D67-7C94344D96C4}" srcOrd="0" destOrd="0" presId="urn:microsoft.com/office/officeart/2005/8/layout/hierarchy3"/>
    <dgm:cxn modelId="{3C3FC2F6-8E05-402B-B85B-A77E385094D9}" type="presParOf" srcId="{B43C65B0-81C5-47EF-9047-AA96CC71AB50}" destId="{AD0C1899-A376-4BD7-965A-BFDE4712E578}" srcOrd="1" destOrd="0" presId="urn:microsoft.com/office/officeart/2005/8/layout/hierarchy3"/>
    <dgm:cxn modelId="{6EC3872C-04CC-4989-92E8-C1617CE044CC}" type="presParOf" srcId="{2878A028-E637-4945-8161-86AA17EC7AB8}" destId="{B997BC82-FCBA-4278-946C-1FD82973A6A2}" srcOrd="1" destOrd="0" presId="urn:microsoft.com/office/officeart/2005/8/layout/hierarchy3"/>
    <dgm:cxn modelId="{EBD6279D-391E-4647-A991-33C3ED711258}" type="presParOf" srcId="{B997BC82-FCBA-4278-946C-1FD82973A6A2}" destId="{22E8F1A2-29D7-4E2B-88C7-E5346B7660B3}" srcOrd="0" destOrd="0" presId="urn:microsoft.com/office/officeart/2005/8/layout/hierarchy3"/>
    <dgm:cxn modelId="{ACC00D29-235D-4B86-BC99-849D5112A2F5}" type="presParOf" srcId="{B997BC82-FCBA-4278-946C-1FD82973A6A2}" destId="{3E9FFAF7-4A4D-49CF-BE60-BA360F8132D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98DA3-E7BF-4784-9A17-629DF115219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F46E90-DB58-4377-A141-E94CD61EF5E8}">
      <dgm:prSet/>
      <dgm:spPr/>
      <dgm:t>
        <a:bodyPr/>
        <a:lstStyle/>
        <a:p>
          <a:pPr rtl="0"/>
          <a:r>
            <a:rPr lang="ru-RU" dirty="0" smtClean="0"/>
            <a:t>Инженер                       Тренер</a:t>
          </a:r>
          <a:endParaRPr lang="ru-RU" dirty="0"/>
        </a:p>
      </dgm:t>
    </dgm:pt>
    <dgm:pt modelId="{46E16236-07CC-40EE-A77E-3D11FBE02372}" type="parTrans" cxnId="{F9EAFA22-79D6-4B7F-A864-0E3005EEBAC3}">
      <dgm:prSet/>
      <dgm:spPr/>
      <dgm:t>
        <a:bodyPr/>
        <a:lstStyle/>
        <a:p>
          <a:endParaRPr lang="ru-RU"/>
        </a:p>
      </dgm:t>
    </dgm:pt>
    <dgm:pt modelId="{69EDB3E3-0EAB-44CB-809F-08A83F7A6854}" type="sibTrans" cxnId="{F9EAFA22-79D6-4B7F-A864-0E3005EEBAC3}">
      <dgm:prSet/>
      <dgm:spPr/>
      <dgm:t>
        <a:bodyPr/>
        <a:lstStyle/>
        <a:p>
          <a:endParaRPr lang="ru-RU"/>
        </a:p>
      </dgm:t>
    </dgm:pt>
    <dgm:pt modelId="{9F0C4485-5680-454D-9835-2516659ECEE2}">
      <dgm:prSet/>
      <dgm:spPr/>
      <dgm:t>
        <a:bodyPr/>
        <a:lstStyle/>
        <a:p>
          <a:pPr rtl="0"/>
          <a:r>
            <a:rPr lang="ru-RU" dirty="0" smtClean="0"/>
            <a:t>Программист                Журналист</a:t>
          </a:r>
          <a:endParaRPr lang="ru-RU" dirty="0"/>
        </a:p>
      </dgm:t>
    </dgm:pt>
    <dgm:pt modelId="{BBD439B0-CDB4-47E4-91E5-B27ECF953828}" type="parTrans" cxnId="{D58CB3AA-ADB5-4DCB-A5EF-FDA1120764BC}">
      <dgm:prSet/>
      <dgm:spPr/>
      <dgm:t>
        <a:bodyPr/>
        <a:lstStyle/>
        <a:p>
          <a:endParaRPr lang="ru-RU"/>
        </a:p>
      </dgm:t>
    </dgm:pt>
    <dgm:pt modelId="{497FDEC0-2CBE-4C17-ABD1-5895077EAEBE}" type="sibTrans" cxnId="{D58CB3AA-ADB5-4DCB-A5EF-FDA1120764BC}">
      <dgm:prSet/>
      <dgm:spPr/>
      <dgm:t>
        <a:bodyPr/>
        <a:lstStyle/>
        <a:p>
          <a:endParaRPr lang="ru-RU"/>
        </a:p>
      </dgm:t>
    </dgm:pt>
    <dgm:pt modelId="{78380790-3D10-4CDE-9453-0A3A1889F8E4}">
      <dgm:prSet/>
      <dgm:spPr/>
      <dgm:t>
        <a:bodyPr/>
        <a:lstStyle/>
        <a:p>
          <a:pPr rtl="0"/>
          <a:r>
            <a:rPr lang="ru-RU" dirty="0" smtClean="0"/>
            <a:t>Бухгалтер                     Кинолог</a:t>
          </a:r>
        </a:p>
        <a:p>
          <a:pPr rtl="0"/>
          <a:r>
            <a:rPr lang="ru-RU" dirty="0" smtClean="0"/>
            <a:t>Корреспондент</a:t>
          </a:r>
          <a:endParaRPr lang="ru-RU" dirty="0"/>
        </a:p>
      </dgm:t>
    </dgm:pt>
    <dgm:pt modelId="{47CD6D94-3872-4D38-B050-318AB159D2B7}" type="parTrans" cxnId="{7A2A0CB9-C3BF-49F2-BCF1-08E70DF22B18}">
      <dgm:prSet/>
      <dgm:spPr/>
      <dgm:t>
        <a:bodyPr/>
        <a:lstStyle/>
        <a:p>
          <a:endParaRPr lang="ru-RU"/>
        </a:p>
      </dgm:t>
    </dgm:pt>
    <dgm:pt modelId="{0F221B82-9E3B-4BF2-AB5B-7ED827AF82C8}" type="sibTrans" cxnId="{7A2A0CB9-C3BF-49F2-BCF1-08E70DF22B18}">
      <dgm:prSet/>
      <dgm:spPr/>
      <dgm:t>
        <a:bodyPr/>
        <a:lstStyle/>
        <a:p>
          <a:endParaRPr lang="ru-RU"/>
        </a:p>
      </dgm:t>
    </dgm:pt>
    <dgm:pt modelId="{0D034C5D-671B-453A-934F-407256922B87}">
      <dgm:prSet/>
      <dgm:spPr/>
      <dgm:t>
        <a:bodyPr/>
        <a:lstStyle/>
        <a:p>
          <a:pPr rtl="0"/>
          <a:r>
            <a:rPr lang="ru-RU" dirty="0" smtClean="0"/>
            <a:t>Юрист                           Учитель</a:t>
          </a:r>
          <a:endParaRPr lang="ru-RU" dirty="0"/>
        </a:p>
      </dgm:t>
    </dgm:pt>
    <dgm:pt modelId="{649E2C47-B0B9-4D26-9EFC-1A831CF44987}" type="parTrans" cxnId="{DEC800FF-61AA-47E3-B945-58C2910EBC49}">
      <dgm:prSet/>
      <dgm:spPr/>
      <dgm:t>
        <a:bodyPr/>
        <a:lstStyle/>
        <a:p>
          <a:endParaRPr lang="ru-RU"/>
        </a:p>
      </dgm:t>
    </dgm:pt>
    <dgm:pt modelId="{F07ECE16-8619-4003-880C-BE9D7D4908F9}" type="sibTrans" cxnId="{DEC800FF-61AA-47E3-B945-58C2910EBC49}">
      <dgm:prSet/>
      <dgm:spPr/>
      <dgm:t>
        <a:bodyPr/>
        <a:lstStyle/>
        <a:p>
          <a:endParaRPr lang="ru-RU"/>
        </a:p>
      </dgm:t>
    </dgm:pt>
    <dgm:pt modelId="{56E523AE-18B6-4D7F-AFB7-3E7F62D471AC}">
      <dgm:prSet/>
      <dgm:spPr/>
      <dgm:t>
        <a:bodyPr/>
        <a:lstStyle/>
        <a:p>
          <a:pPr rtl="0"/>
          <a:r>
            <a:rPr lang="ru-RU" dirty="0" smtClean="0"/>
            <a:t>Экономист                    Ветеринар</a:t>
          </a:r>
          <a:endParaRPr lang="ru-RU" dirty="0"/>
        </a:p>
      </dgm:t>
    </dgm:pt>
    <dgm:pt modelId="{05AE67E6-5A2E-4905-994B-341D382A17CC}" type="parTrans" cxnId="{2C0E1F9E-02AF-4D46-87D1-66FF5A49D650}">
      <dgm:prSet/>
      <dgm:spPr/>
      <dgm:t>
        <a:bodyPr/>
        <a:lstStyle/>
        <a:p>
          <a:endParaRPr lang="ru-RU"/>
        </a:p>
      </dgm:t>
    </dgm:pt>
    <dgm:pt modelId="{36EFC2D4-6730-40F8-B799-AC07B77E63F5}" type="sibTrans" cxnId="{2C0E1F9E-02AF-4D46-87D1-66FF5A49D650}">
      <dgm:prSet/>
      <dgm:spPr/>
      <dgm:t>
        <a:bodyPr/>
        <a:lstStyle/>
        <a:p>
          <a:endParaRPr lang="ru-RU"/>
        </a:p>
      </dgm:t>
    </dgm:pt>
    <dgm:pt modelId="{34ADA17F-49F7-4F4C-8358-79F949943A8B}">
      <dgm:prSet/>
      <dgm:spPr/>
      <dgm:t>
        <a:bodyPr/>
        <a:lstStyle/>
        <a:p>
          <a:pPr rtl="0"/>
          <a:r>
            <a:rPr lang="ru-RU" dirty="0" smtClean="0"/>
            <a:t>Дизайнер                      Детский врач</a:t>
          </a:r>
          <a:endParaRPr lang="ru-RU" dirty="0"/>
        </a:p>
      </dgm:t>
    </dgm:pt>
    <dgm:pt modelId="{1C7CFE94-65CE-4B47-BE30-7D81F3BFDD38}" type="parTrans" cxnId="{5179276D-1DFA-4196-9F63-E1B113EE3678}">
      <dgm:prSet/>
      <dgm:spPr/>
      <dgm:t>
        <a:bodyPr/>
        <a:lstStyle/>
        <a:p>
          <a:endParaRPr lang="ru-RU"/>
        </a:p>
      </dgm:t>
    </dgm:pt>
    <dgm:pt modelId="{ED3A5110-32EB-4A7D-AC53-ACEA04AC1D4D}" type="sibTrans" cxnId="{5179276D-1DFA-4196-9F63-E1B113EE3678}">
      <dgm:prSet/>
      <dgm:spPr/>
      <dgm:t>
        <a:bodyPr/>
        <a:lstStyle/>
        <a:p>
          <a:endParaRPr lang="ru-RU"/>
        </a:p>
      </dgm:t>
    </dgm:pt>
    <dgm:pt modelId="{339EC1B4-A7F2-4F26-AB0E-F94730915D5F}">
      <dgm:prSet/>
      <dgm:spPr/>
      <dgm:t>
        <a:bodyPr/>
        <a:lstStyle/>
        <a:p>
          <a:pPr rtl="0"/>
          <a:r>
            <a:rPr lang="ru-RU" dirty="0" smtClean="0"/>
            <a:t>Хирург</a:t>
          </a:r>
        </a:p>
        <a:p>
          <a:pPr rtl="0"/>
          <a:r>
            <a:rPr lang="ru-RU" dirty="0" smtClean="0"/>
            <a:t>Режиссёр</a:t>
          </a:r>
          <a:endParaRPr lang="ru-RU" dirty="0"/>
        </a:p>
      </dgm:t>
    </dgm:pt>
    <dgm:pt modelId="{3AA46F91-F217-4AE0-8FA4-7ED62EF30C81}" type="parTrans" cxnId="{79B7A774-5DC1-4A6C-92B2-26617F88E205}">
      <dgm:prSet/>
      <dgm:spPr/>
      <dgm:t>
        <a:bodyPr/>
        <a:lstStyle/>
        <a:p>
          <a:endParaRPr lang="ru-RU"/>
        </a:p>
      </dgm:t>
    </dgm:pt>
    <dgm:pt modelId="{0B65F514-D20F-4401-8741-C31903D24438}" type="sibTrans" cxnId="{79B7A774-5DC1-4A6C-92B2-26617F88E205}">
      <dgm:prSet/>
      <dgm:spPr/>
      <dgm:t>
        <a:bodyPr/>
        <a:lstStyle/>
        <a:p>
          <a:endParaRPr lang="ru-RU"/>
        </a:p>
      </dgm:t>
    </dgm:pt>
    <dgm:pt modelId="{26B00BEC-2D2C-4A0C-B0A7-E8AC4C96E35A}">
      <dgm:prSet/>
      <dgm:spPr/>
      <dgm:t>
        <a:bodyPr/>
        <a:lstStyle/>
        <a:p>
          <a:endParaRPr lang="ru-RU"/>
        </a:p>
      </dgm:t>
    </dgm:pt>
    <dgm:pt modelId="{93F3326F-9B5B-42A8-9C40-83BD54C4CB16}" type="parTrans" cxnId="{8DB34E8F-CA39-444B-A703-63978CA74C37}">
      <dgm:prSet/>
      <dgm:spPr/>
      <dgm:t>
        <a:bodyPr/>
        <a:lstStyle/>
        <a:p>
          <a:endParaRPr lang="ru-RU"/>
        </a:p>
      </dgm:t>
    </dgm:pt>
    <dgm:pt modelId="{BAD4A563-C872-43DA-B860-43CC056598B4}" type="sibTrans" cxnId="{8DB34E8F-CA39-444B-A703-63978CA74C37}">
      <dgm:prSet/>
      <dgm:spPr/>
      <dgm:t>
        <a:bodyPr/>
        <a:lstStyle/>
        <a:p>
          <a:endParaRPr lang="ru-RU"/>
        </a:p>
      </dgm:t>
    </dgm:pt>
    <dgm:pt modelId="{B1EBFA45-898B-4493-801B-8FEF784486A1}">
      <dgm:prSet/>
      <dgm:spPr/>
      <dgm:t>
        <a:bodyPr/>
        <a:lstStyle/>
        <a:p>
          <a:endParaRPr lang="ru-RU"/>
        </a:p>
      </dgm:t>
    </dgm:pt>
    <dgm:pt modelId="{217CCEA6-5942-4C5C-933D-65802FECB112}" type="parTrans" cxnId="{51EE9CF0-4041-408B-AD79-5F9F918EDF3C}">
      <dgm:prSet/>
      <dgm:spPr/>
      <dgm:t>
        <a:bodyPr/>
        <a:lstStyle/>
        <a:p>
          <a:endParaRPr lang="ru-RU"/>
        </a:p>
      </dgm:t>
    </dgm:pt>
    <dgm:pt modelId="{BEBA968F-9CE5-40A1-80A2-8202D386E61D}" type="sibTrans" cxnId="{51EE9CF0-4041-408B-AD79-5F9F918EDF3C}">
      <dgm:prSet/>
      <dgm:spPr/>
      <dgm:t>
        <a:bodyPr/>
        <a:lstStyle/>
        <a:p>
          <a:endParaRPr lang="ru-RU"/>
        </a:p>
      </dgm:t>
    </dgm:pt>
    <dgm:pt modelId="{6CFDC79A-95D7-47D7-8D2A-B9E055635173}">
      <dgm:prSet/>
      <dgm:spPr/>
      <dgm:t>
        <a:bodyPr/>
        <a:lstStyle/>
        <a:p>
          <a:pPr rtl="0"/>
          <a:endParaRPr lang="ru-RU" dirty="0"/>
        </a:p>
      </dgm:t>
    </dgm:pt>
    <dgm:pt modelId="{BD4ECA74-3B0C-44FE-8391-F12883C8C7E1}" type="parTrans" cxnId="{A3E648F0-36C3-49BE-843F-E54C1B7233F0}">
      <dgm:prSet/>
      <dgm:spPr/>
      <dgm:t>
        <a:bodyPr/>
        <a:lstStyle/>
        <a:p>
          <a:endParaRPr lang="ru-RU"/>
        </a:p>
      </dgm:t>
    </dgm:pt>
    <dgm:pt modelId="{9C4F15D4-9B90-4F01-8678-45ECE309D90D}" type="sibTrans" cxnId="{A3E648F0-36C3-49BE-843F-E54C1B7233F0}">
      <dgm:prSet/>
      <dgm:spPr/>
      <dgm:t>
        <a:bodyPr/>
        <a:lstStyle/>
        <a:p>
          <a:endParaRPr lang="ru-RU"/>
        </a:p>
      </dgm:t>
    </dgm:pt>
    <dgm:pt modelId="{D1270D76-846D-42D3-93AB-8A09B5EC0288}" type="pres">
      <dgm:prSet presAssocID="{2B098DA3-E7BF-4784-9A17-629DF11521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9E1EE-D7F1-4150-8414-DFB63AC7A726}" type="pres">
      <dgm:prSet presAssocID="{06F46E90-DB58-4377-A141-E94CD61EF5E8}" presName="circ1" presStyleLbl="vennNode1" presStyleIdx="0" presStyleCnt="7"/>
      <dgm:spPr/>
    </dgm:pt>
    <dgm:pt modelId="{936E3D51-3DD8-41A2-A007-CFF1A4D57A77}" type="pres">
      <dgm:prSet presAssocID="{06F46E90-DB58-4377-A141-E94CD61EF5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E8FB1-C5C6-4FA1-802B-0F2DE081AAEE}" type="pres">
      <dgm:prSet presAssocID="{9F0C4485-5680-454D-9835-2516659ECEE2}" presName="circ2" presStyleLbl="vennNode1" presStyleIdx="1" presStyleCnt="7"/>
      <dgm:spPr/>
    </dgm:pt>
    <dgm:pt modelId="{CC840195-DA1C-47EF-8053-9C76330806F5}" type="pres">
      <dgm:prSet presAssocID="{9F0C4485-5680-454D-9835-2516659ECEE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0558E-8B4B-4FB6-84E6-133D9500FFE1}" type="pres">
      <dgm:prSet presAssocID="{78380790-3D10-4CDE-9453-0A3A1889F8E4}" presName="circ3" presStyleLbl="vennNode1" presStyleIdx="2" presStyleCnt="7"/>
      <dgm:spPr/>
    </dgm:pt>
    <dgm:pt modelId="{1776B670-F160-4C76-8915-598E7DC3E9A6}" type="pres">
      <dgm:prSet presAssocID="{78380790-3D10-4CDE-9453-0A3A1889F8E4}" presName="circ3Tx" presStyleLbl="revTx" presStyleIdx="0" presStyleCnt="0" custScaleX="131556" custScaleY="157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B3978-EF75-444D-AA5D-C811E1557B36}" type="pres">
      <dgm:prSet presAssocID="{0D034C5D-671B-453A-934F-407256922B87}" presName="circ4" presStyleLbl="vennNode1" presStyleIdx="3" presStyleCnt="7"/>
      <dgm:spPr/>
    </dgm:pt>
    <dgm:pt modelId="{50BCDC06-B3B0-40EC-AA3F-E778F153DEF1}" type="pres">
      <dgm:prSet presAssocID="{0D034C5D-671B-453A-934F-407256922B8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12DCE-600D-4F13-A02E-6054EC516F89}" type="pres">
      <dgm:prSet presAssocID="{56E523AE-18B6-4D7F-AFB7-3E7F62D471AC}" presName="circ5" presStyleLbl="vennNode1" presStyleIdx="4" presStyleCnt="7"/>
      <dgm:spPr/>
    </dgm:pt>
    <dgm:pt modelId="{A781C828-7CAF-4FCE-898E-B654385D20CF}" type="pres">
      <dgm:prSet presAssocID="{56E523AE-18B6-4D7F-AFB7-3E7F62D471A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A9261-0DC4-4B2F-8C80-CDDB47845367}" type="pres">
      <dgm:prSet presAssocID="{34ADA17F-49F7-4F4C-8358-79F949943A8B}" presName="circ6" presStyleLbl="vennNode1" presStyleIdx="5" presStyleCnt="7"/>
      <dgm:spPr/>
    </dgm:pt>
    <dgm:pt modelId="{B35ACF7E-D306-4103-B091-537C1C39B8AA}" type="pres">
      <dgm:prSet presAssocID="{34ADA17F-49F7-4F4C-8358-79F949943A8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CFF67-8024-436C-8027-A1B0049B75E7}" type="pres">
      <dgm:prSet presAssocID="{339EC1B4-A7F2-4F26-AB0E-F94730915D5F}" presName="circ7" presStyleLbl="vennNode1" presStyleIdx="6" presStyleCnt="7"/>
      <dgm:spPr/>
    </dgm:pt>
    <dgm:pt modelId="{40840049-D7C3-45C1-A1AB-25784BC008AD}" type="pres">
      <dgm:prSet presAssocID="{339EC1B4-A7F2-4F26-AB0E-F94730915D5F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8CB3AA-ADB5-4DCB-A5EF-FDA1120764BC}" srcId="{2B098DA3-E7BF-4784-9A17-629DF1152190}" destId="{9F0C4485-5680-454D-9835-2516659ECEE2}" srcOrd="1" destOrd="0" parTransId="{BBD439B0-CDB4-47E4-91E5-B27ECF953828}" sibTransId="{497FDEC0-2CBE-4C17-ABD1-5895077EAEBE}"/>
    <dgm:cxn modelId="{8DB34E8F-CA39-444B-A703-63978CA74C37}" srcId="{2B098DA3-E7BF-4784-9A17-629DF1152190}" destId="{26B00BEC-2D2C-4A0C-B0A7-E8AC4C96E35A}" srcOrd="7" destOrd="0" parTransId="{93F3326F-9B5B-42A8-9C40-83BD54C4CB16}" sibTransId="{BAD4A563-C872-43DA-B860-43CC056598B4}"/>
    <dgm:cxn modelId="{F5302702-6833-4BAF-ACDB-9A21988732AB}" type="presOf" srcId="{06F46E90-DB58-4377-A141-E94CD61EF5E8}" destId="{936E3D51-3DD8-41A2-A007-CFF1A4D57A77}" srcOrd="0" destOrd="0" presId="urn:microsoft.com/office/officeart/2005/8/layout/venn1"/>
    <dgm:cxn modelId="{154CE014-3000-498E-97A4-03CB09FFD16D}" type="presOf" srcId="{0D034C5D-671B-453A-934F-407256922B87}" destId="{50BCDC06-B3B0-40EC-AA3F-E778F153DEF1}" srcOrd="0" destOrd="0" presId="urn:microsoft.com/office/officeart/2005/8/layout/venn1"/>
    <dgm:cxn modelId="{DEC800FF-61AA-47E3-B945-58C2910EBC49}" srcId="{2B098DA3-E7BF-4784-9A17-629DF1152190}" destId="{0D034C5D-671B-453A-934F-407256922B87}" srcOrd="3" destOrd="0" parTransId="{649E2C47-B0B9-4D26-9EFC-1A831CF44987}" sibTransId="{F07ECE16-8619-4003-880C-BE9D7D4908F9}"/>
    <dgm:cxn modelId="{A3E648F0-36C3-49BE-843F-E54C1B7233F0}" srcId="{2B098DA3-E7BF-4784-9A17-629DF1152190}" destId="{6CFDC79A-95D7-47D7-8D2A-B9E055635173}" srcOrd="9" destOrd="0" parTransId="{BD4ECA74-3B0C-44FE-8391-F12883C8C7E1}" sibTransId="{9C4F15D4-9B90-4F01-8678-45ECE309D90D}"/>
    <dgm:cxn modelId="{2C0E1F9E-02AF-4D46-87D1-66FF5A49D650}" srcId="{2B098DA3-E7BF-4784-9A17-629DF1152190}" destId="{56E523AE-18B6-4D7F-AFB7-3E7F62D471AC}" srcOrd="4" destOrd="0" parTransId="{05AE67E6-5A2E-4905-994B-341D382A17CC}" sibTransId="{36EFC2D4-6730-40F8-B799-AC07B77E63F5}"/>
    <dgm:cxn modelId="{51EE9CF0-4041-408B-AD79-5F9F918EDF3C}" srcId="{2B098DA3-E7BF-4784-9A17-629DF1152190}" destId="{B1EBFA45-898B-4493-801B-8FEF784486A1}" srcOrd="8" destOrd="0" parTransId="{217CCEA6-5942-4C5C-933D-65802FECB112}" sibTransId="{BEBA968F-9CE5-40A1-80A2-8202D386E61D}"/>
    <dgm:cxn modelId="{C61A60B9-866B-4CA0-AE8E-7B15527EDECD}" type="presOf" srcId="{339EC1B4-A7F2-4F26-AB0E-F94730915D5F}" destId="{40840049-D7C3-45C1-A1AB-25784BC008AD}" srcOrd="0" destOrd="0" presId="urn:microsoft.com/office/officeart/2005/8/layout/venn1"/>
    <dgm:cxn modelId="{79B7A774-5DC1-4A6C-92B2-26617F88E205}" srcId="{2B098DA3-E7BF-4784-9A17-629DF1152190}" destId="{339EC1B4-A7F2-4F26-AB0E-F94730915D5F}" srcOrd="6" destOrd="0" parTransId="{3AA46F91-F217-4AE0-8FA4-7ED62EF30C81}" sibTransId="{0B65F514-D20F-4401-8741-C31903D24438}"/>
    <dgm:cxn modelId="{D5DDF5AA-6E60-416D-B3F9-4D436664646C}" type="presOf" srcId="{2B098DA3-E7BF-4784-9A17-629DF1152190}" destId="{D1270D76-846D-42D3-93AB-8A09B5EC0288}" srcOrd="0" destOrd="0" presId="urn:microsoft.com/office/officeart/2005/8/layout/venn1"/>
    <dgm:cxn modelId="{A81B3F36-E367-4E54-AB7E-2AE6D36C7993}" type="presOf" srcId="{34ADA17F-49F7-4F4C-8358-79F949943A8B}" destId="{B35ACF7E-D306-4103-B091-537C1C39B8AA}" srcOrd="0" destOrd="0" presId="urn:microsoft.com/office/officeart/2005/8/layout/venn1"/>
    <dgm:cxn modelId="{F9EAFA22-79D6-4B7F-A864-0E3005EEBAC3}" srcId="{2B098DA3-E7BF-4784-9A17-629DF1152190}" destId="{06F46E90-DB58-4377-A141-E94CD61EF5E8}" srcOrd="0" destOrd="0" parTransId="{46E16236-07CC-40EE-A77E-3D11FBE02372}" sibTransId="{69EDB3E3-0EAB-44CB-809F-08A83F7A6854}"/>
    <dgm:cxn modelId="{492CFACC-B50A-465B-B4F3-A43941907694}" type="presOf" srcId="{78380790-3D10-4CDE-9453-0A3A1889F8E4}" destId="{1776B670-F160-4C76-8915-598E7DC3E9A6}" srcOrd="0" destOrd="0" presId="urn:microsoft.com/office/officeart/2005/8/layout/venn1"/>
    <dgm:cxn modelId="{EC0A8CDF-B42B-46DB-85A8-D345D130028E}" type="presOf" srcId="{9F0C4485-5680-454D-9835-2516659ECEE2}" destId="{CC840195-DA1C-47EF-8053-9C76330806F5}" srcOrd="0" destOrd="0" presId="urn:microsoft.com/office/officeart/2005/8/layout/venn1"/>
    <dgm:cxn modelId="{CD0550B6-6EEF-4666-990A-4FC44E96E03F}" type="presOf" srcId="{56E523AE-18B6-4D7F-AFB7-3E7F62D471AC}" destId="{A781C828-7CAF-4FCE-898E-B654385D20CF}" srcOrd="0" destOrd="0" presId="urn:microsoft.com/office/officeart/2005/8/layout/venn1"/>
    <dgm:cxn modelId="{5179276D-1DFA-4196-9F63-E1B113EE3678}" srcId="{2B098DA3-E7BF-4784-9A17-629DF1152190}" destId="{34ADA17F-49F7-4F4C-8358-79F949943A8B}" srcOrd="5" destOrd="0" parTransId="{1C7CFE94-65CE-4B47-BE30-7D81F3BFDD38}" sibTransId="{ED3A5110-32EB-4A7D-AC53-ACEA04AC1D4D}"/>
    <dgm:cxn modelId="{7A2A0CB9-C3BF-49F2-BCF1-08E70DF22B18}" srcId="{2B098DA3-E7BF-4784-9A17-629DF1152190}" destId="{78380790-3D10-4CDE-9453-0A3A1889F8E4}" srcOrd="2" destOrd="0" parTransId="{47CD6D94-3872-4D38-B050-318AB159D2B7}" sibTransId="{0F221B82-9E3B-4BF2-AB5B-7ED827AF82C8}"/>
    <dgm:cxn modelId="{F965B39E-0AF7-4797-AD11-E7FD22949B12}" type="presParOf" srcId="{D1270D76-846D-42D3-93AB-8A09B5EC0288}" destId="{0BE9E1EE-D7F1-4150-8414-DFB63AC7A726}" srcOrd="0" destOrd="0" presId="urn:microsoft.com/office/officeart/2005/8/layout/venn1"/>
    <dgm:cxn modelId="{C7E09DEF-2360-4445-9FF7-A7D5008CDA25}" type="presParOf" srcId="{D1270D76-846D-42D3-93AB-8A09B5EC0288}" destId="{936E3D51-3DD8-41A2-A007-CFF1A4D57A77}" srcOrd="1" destOrd="0" presId="urn:microsoft.com/office/officeart/2005/8/layout/venn1"/>
    <dgm:cxn modelId="{12CFAEF7-38F5-4B60-8D17-E745CE0F4E00}" type="presParOf" srcId="{D1270D76-846D-42D3-93AB-8A09B5EC0288}" destId="{66AE8FB1-C5C6-4FA1-802B-0F2DE081AAEE}" srcOrd="2" destOrd="0" presId="urn:microsoft.com/office/officeart/2005/8/layout/venn1"/>
    <dgm:cxn modelId="{427C56B8-D4C5-48DE-BFBC-587C32F9D889}" type="presParOf" srcId="{D1270D76-846D-42D3-93AB-8A09B5EC0288}" destId="{CC840195-DA1C-47EF-8053-9C76330806F5}" srcOrd="3" destOrd="0" presId="urn:microsoft.com/office/officeart/2005/8/layout/venn1"/>
    <dgm:cxn modelId="{E2325062-F74A-4874-9452-917A426CFEA0}" type="presParOf" srcId="{D1270D76-846D-42D3-93AB-8A09B5EC0288}" destId="{E910558E-8B4B-4FB6-84E6-133D9500FFE1}" srcOrd="4" destOrd="0" presId="urn:microsoft.com/office/officeart/2005/8/layout/venn1"/>
    <dgm:cxn modelId="{ACB9D200-B3C7-40DD-8E5D-59B0FC85B795}" type="presParOf" srcId="{D1270D76-846D-42D3-93AB-8A09B5EC0288}" destId="{1776B670-F160-4C76-8915-598E7DC3E9A6}" srcOrd="5" destOrd="0" presId="urn:microsoft.com/office/officeart/2005/8/layout/venn1"/>
    <dgm:cxn modelId="{01005D76-9928-4871-8049-27A05BEB8B33}" type="presParOf" srcId="{D1270D76-846D-42D3-93AB-8A09B5EC0288}" destId="{5A3B3978-EF75-444D-AA5D-C811E1557B36}" srcOrd="6" destOrd="0" presId="urn:microsoft.com/office/officeart/2005/8/layout/venn1"/>
    <dgm:cxn modelId="{56DDCC5E-1F3C-4050-968B-F5EFE1F264EB}" type="presParOf" srcId="{D1270D76-846D-42D3-93AB-8A09B5EC0288}" destId="{50BCDC06-B3B0-40EC-AA3F-E778F153DEF1}" srcOrd="7" destOrd="0" presId="urn:microsoft.com/office/officeart/2005/8/layout/venn1"/>
    <dgm:cxn modelId="{A8DC016C-C68F-493A-A771-C47A642317DE}" type="presParOf" srcId="{D1270D76-846D-42D3-93AB-8A09B5EC0288}" destId="{58F12DCE-600D-4F13-A02E-6054EC516F89}" srcOrd="8" destOrd="0" presId="urn:microsoft.com/office/officeart/2005/8/layout/venn1"/>
    <dgm:cxn modelId="{F1864A6B-F676-447F-9B5F-34D028C7AC9A}" type="presParOf" srcId="{D1270D76-846D-42D3-93AB-8A09B5EC0288}" destId="{A781C828-7CAF-4FCE-898E-B654385D20CF}" srcOrd="9" destOrd="0" presId="urn:microsoft.com/office/officeart/2005/8/layout/venn1"/>
    <dgm:cxn modelId="{EDBAE6D6-0C0A-447B-BC19-B0FBA5D73556}" type="presParOf" srcId="{D1270D76-846D-42D3-93AB-8A09B5EC0288}" destId="{400A9261-0DC4-4B2F-8C80-CDDB47845367}" srcOrd="10" destOrd="0" presId="urn:microsoft.com/office/officeart/2005/8/layout/venn1"/>
    <dgm:cxn modelId="{BE8E1BA5-AD22-4301-B871-3482C9D9B68C}" type="presParOf" srcId="{D1270D76-846D-42D3-93AB-8A09B5EC0288}" destId="{B35ACF7E-D306-4103-B091-537C1C39B8AA}" srcOrd="11" destOrd="0" presId="urn:microsoft.com/office/officeart/2005/8/layout/venn1"/>
    <dgm:cxn modelId="{7DDD80E8-4027-475F-8C50-03C58CAF5C6F}" type="presParOf" srcId="{D1270D76-846D-42D3-93AB-8A09B5EC0288}" destId="{14ACFF67-8024-436C-8027-A1B0049B75E7}" srcOrd="12" destOrd="0" presId="urn:microsoft.com/office/officeart/2005/8/layout/venn1"/>
    <dgm:cxn modelId="{5F66D481-3646-4646-A18B-4C9CB3044763}" type="presParOf" srcId="{D1270D76-846D-42D3-93AB-8A09B5EC0288}" destId="{40840049-D7C3-45C1-A1AB-25784BC008A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DB189-9A20-45AF-92A5-80BC09ED411D}">
      <dsp:nvSpPr>
        <dsp:cNvPr id="0" name=""/>
        <dsp:cNvSpPr/>
      </dsp:nvSpPr>
      <dsp:spPr>
        <a:xfrm>
          <a:off x="1002" y="288533"/>
          <a:ext cx="2344830" cy="1172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хочу</a:t>
          </a:r>
          <a:endParaRPr lang="ru-RU" sz="6500" kern="1200" dirty="0"/>
        </a:p>
      </dsp:txBody>
      <dsp:txXfrm>
        <a:off x="35341" y="322872"/>
        <a:ext cx="2276152" cy="1103737"/>
      </dsp:txXfrm>
    </dsp:sp>
    <dsp:sp modelId="{E831C7B7-A446-4A57-AE96-DCDA21E9AE33}">
      <dsp:nvSpPr>
        <dsp:cNvPr id="0" name=""/>
        <dsp:cNvSpPr/>
      </dsp:nvSpPr>
      <dsp:spPr>
        <a:xfrm>
          <a:off x="235485" y="1460948"/>
          <a:ext cx="234483" cy="879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11"/>
              </a:lnTo>
              <a:lnTo>
                <a:pt x="234483" y="879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EDED2A-8E5A-4970-A92D-EF6FE6A8951E}">
      <dsp:nvSpPr>
        <dsp:cNvPr id="0" name=""/>
        <dsp:cNvSpPr/>
      </dsp:nvSpPr>
      <dsp:spPr>
        <a:xfrm>
          <a:off x="469968" y="1754052"/>
          <a:ext cx="1875864" cy="1172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Личные цели, интересы</a:t>
          </a:r>
          <a:endParaRPr lang="ru-RU" sz="1900" kern="1200" dirty="0"/>
        </a:p>
      </dsp:txBody>
      <dsp:txXfrm>
        <a:off x="504307" y="1788391"/>
        <a:ext cx="1807186" cy="1103737"/>
      </dsp:txXfrm>
    </dsp:sp>
    <dsp:sp modelId="{B9F21EE0-F63D-40B5-8CA8-B63EC89CF0DB}">
      <dsp:nvSpPr>
        <dsp:cNvPr id="0" name=""/>
        <dsp:cNvSpPr/>
      </dsp:nvSpPr>
      <dsp:spPr>
        <a:xfrm>
          <a:off x="235485" y="1460948"/>
          <a:ext cx="234483" cy="2344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4830"/>
              </a:lnTo>
              <a:lnTo>
                <a:pt x="234483" y="2344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0CED55-9908-4989-944D-0E78073E420A}">
      <dsp:nvSpPr>
        <dsp:cNvPr id="0" name=""/>
        <dsp:cNvSpPr/>
      </dsp:nvSpPr>
      <dsp:spPr>
        <a:xfrm>
          <a:off x="469968" y="3219571"/>
          <a:ext cx="1875864" cy="1172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потребности</a:t>
          </a:r>
          <a:endParaRPr lang="ru-RU" sz="1900" kern="1200" dirty="0"/>
        </a:p>
      </dsp:txBody>
      <dsp:txXfrm>
        <a:off x="504307" y="3253910"/>
        <a:ext cx="1807186" cy="1103737"/>
      </dsp:txXfrm>
    </dsp:sp>
    <dsp:sp modelId="{DFD79526-194B-44B8-BFC0-856F2A16C11C}">
      <dsp:nvSpPr>
        <dsp:cNvPr id="0" name=""/>
        <dsp:cNvSpPr/>
      </dsp:nvSpPr>
      <dsp:spPr>
        <a:xfrm>
          <a:off x="2932040" y="288533"/>
          <a:ext cx="2344830" cy="1172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могу</a:t>
          </a:r>
          <a:endParaRPr lang="ru-RU" sz="6500" kern="1200" dirty="0"/>
        </a:p>
      </dsp:txBody>
      <dsp:txXfrm>
        <a:off x="2966379" y="322872"/>
        <a:ext cx="2276152" cy="1103737"/>
      </dsp:txXfrm>
    </dsp:sp>
    <dsp:sp modelId="{E8EB0006-63D9-43BD-A2C8-DE3870C8BBD4}">
      <dsp:nvSpPr>
        <dsp:cNvPr id="0" name=""/>
        <dsp:cNvSpPr/>
      </dsp:nvSpPr>
      <dsp:spPr>
        <a:xfrm>
          <a:off x="3166523" y="1460948"/>
          <a:ext cx="234483" cy="879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11"/>
              </a:lnTo>
              <a:lnTo>
                <a:pt x="234483" y="879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3573E5D-C6F1-47B3-BDDB-77720CC34B7C}">
      <dsp:nvSpPr>
        <dsp:cNvPr id="0" name=""/>
        <dsp:cNvSpPr/>
      </dsp:nvSpPr>
      <dsp:spPr>
        <a:xfrm>
          <a:off x="3401006" y="1754052"/>
          <a:ext cx="1875864" cy="1172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Учёт своих возможностей, способностей</a:t>
          </a:r>
          <a:endParaRPr lang="ru-RU" sz="1900" kern="1200" dirty="0"/>
        </a:p>
      </dsp:txBody>
      <dsp:txXfrm>
        <a:off x="3435345" y="1788391"/>
        <a:ext cx="1807186" cy="1103737"/>
      </dsp:txXfrm>
    </dsp:sp>
    <dsp:sp modelId="{D26FE396-29D2-4D24-8EB9-4E97526FE0B4}">
      <dsp:nvSpPr>
        <dsp:cNvPr id="0" name=""/>
        <dsp:cNvSpPr/>
      </dsp:nvSpPr>
      <dsp:spPr>
        <a:xfrm>
          <a:off x="3166523" y="1460948"/>
          <a:ext cx="234483" cy="2344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4830"/>
              </a:lnTo>
              <a:lnTo>
                <a:pt x="234483" y="2344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B2321C-BB2C-461E-AD66-EC4EE4836B1A}">
      <dsp:nvSpPr>
        <dsp:cNvPr id="0" name=""/>
        <dsp:cNvSpPr/>
      </dsp:nvSpPr>
      <dsp:spPr>
        <a:xfrm>
          <a:off x="3401006" y="3219571"/>
          <a:ext cx="1875864" cy="1172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состояния здоровья</a:t>
          </a:r>
          <a:endParaRPr lang="ru-RU" sz="1900" kern="1200" dirty="0"/>
        </a:p>
      </dsp:txBody>
      <dsp:txXfrm>
        <a:off x="3435345" y="3253910"/>
        <a:ext cx="1807186" cy="1103737"/>
      </dsp:txXfrm>
    </dsp:sp>
    <dsp:sp modelId="{245B6BE7-C9BB-4829-9D67-7C94344D96C4}">
      <dsp:nvSpPr>
        <dsp:cNvPr id="0" name=""/>
        <dsp:cNvSpPr/>
      </dsp:nvSpPr>
      <dsp:spPr>
        <a:xfrm>
          <a:off x="5863078" y="288533"/>
          <a:ext cx="2344830" cy="1172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надо</a:t>
          </a:r>
          <a:endParaRPr lang="ru-RU" sz="6500" kern="1200" dirty="0"/>
        </a:p>
      </dsp:txBody>
      <dsp:txXfrm>
        <a:off x="5897417" y="322872"/>
        <a:ext cx="2276152" cy="1103737"/>
      </dsp:txXfrm>
    </dsp:sp>
    <dsp:sp modelId="{22E8F1A2-29D7-4E2B-88C7-E5346B7660B3}">
      <dsp:nvSpPr>
        <dsp:cNvPr id="0" name=""/>
        <dsp:cNvSpPr/>
      </dsp:nvSpPr>
      <dsp:spPr>
        <a:xfrm>
          <a:off x="6097561" y="1460948"/>
          <a:ext cx="234483" cy="879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11"/>
              </a:lnTo>
              <a:lnTo>
                <a:pt x="234483" y="879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9FFAF7-4A4D-49CF-BE60-BA360F8132D8}">
      <dsp:nvSpPr>
        <dsp:cNvPr id="0" name=""/>
        <dsp:cNvSpPr/>
      </dsp:nvSpPr>
      <dsp:spPr>
        <a:xfrm>
          <a:off x="6332044" y="1754052"/>
          <a:ext cx="1875864" cy="1172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Потребности рынка труда</a:t>
          </a:r>
          <a:endParaRPr lang="ru-RU" sz="1900" kern="1200" dirty="0"/>
        </a:p>
      </dsp:txBody>
      <dsp:txXfrm>
        <a:off x="6366383" y="1788391"/>
        <a:ext cx="1807186" cy="1103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9E1EE-D7F1-4150-8414-DFB63AC7A726}">
      <dsp:nvSpPr>
        <dsp:cNvPr id="0" name=""/>
        <dsp:cNvSpPr/>
      </dsp:nvSpPr>
      <dsp:spPr>
        <a:xfrm>
          <a:off x="3309264" y="1448325"/>
          <a:ext cx="1855404" cy="18556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6E3D51-3DD8-41A2-A007-CFF1A4D57A77}">
      <dsp:nvSpPr>
        <dsp:cNvPr id="0" name=""/>
        <dsp:cNvSpPr/>
      </dsp:nvSpPr>
      <dsp:spPr>
        <a:xfrm>
          <a:off x="3173974" y="0"/>
          <a:ext cx="2125983" cy="11377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Инженер                       Тренер</a:t>
          </a:r>
          <a:endParaRPr lang="ru-RU" sz="2400" kern="1200" dirty="0"/>
        </a:p>
      </dsp:txBody>
      <dsp:txXfrm>
        <a:off x="3173974" y="0"/>
        <a:ext cx="2125983" cy="1137726"/>
      </dsp:txXfrm>
    </dsp:sp>
    <dsp:sp modelId="{66AE8FB1-C5C6-4FA1-802B-0F2DE081AAEE}">
      <dsp:nvSpPr>
        <dsp:cNvPr id="0" name=""/>
        <dsp:cNvSpPr/>
      </dsp:nvSpPr>
      <dsp:spPr>
        <a:xfrm>
          <a:off x="3853516" y="1710002"/>
          <a:ext cx="1855404" cy="18556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840195-DA1C-47EF-8053-9C76330806F5}">
      <dsp:nvSpPr>
        <dsp:cNvPr id="0" name=""/>
        <dsp:cNvSpPr/>
      </dsp:nvSpPr>
      <dsp:spPr>
        <a:xfrm>
          <a:off x="5937754" y="1080840"/>
          <a:ext cx="2010021" cy="12514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Программист                Журналист</a:t>
          </a:r>
          <a:endParaRPr lang="ru-RU" sz="2400" kern="1200" dirty="0"/>
        </a:p>
      </dsp:txBody>
      <dsp:txXfrm>
        <a:off x="5937754" y="1080840"/>
        <a:ext cx="2010021" cy="1251499"/>
      </dsp:txXfrm>
    </dsp:sp>
    <dsp:sp modelId="{E910558E-8B4B-4FB6-84E6-133D9500FFE1}">
      <dsp:nvSpPr>
        <dsp:cNvPr id="0" name=""/>
        <dsp:cNvSpPr/>
      </dsp:nvSpPr>
      <dsp:spPr>
        <a:xfrm>
          <a:off x="3987260" y="2298776"/>
          <a:ext cx="1855404" cy="18556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776B670-F160-4C76-8915-598E7DC3E9A6}">
      <dsp:nvSpPr>
        <dsp:cNvPr id="0" name=""/>
        <dsp:cNvSpPr/>
      </dsp:nvSpPr>
      <dsp:spPr>
        <a:xfrm>
          <a:off x="5819983" y="2291651"/>
          <a:ext cx="2593451" cy="21008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Бухгалтер                     Кинолог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Корреспондент</a:t>
          </a:r>
          <a:endParaRPr lang="ru-RU" sz="2400" kern="1200" dirty="0"/>
        </a:p>
      </dsp:txBody>
      <dsp:txXfrm>
        <a:off x="5819983" y="2291651"/>
        <a:ext cx="2593451" cy="2100839"/>
      </dsp:txXfrm>
    </dsp:sp>
    <dsp:sp modelId="{5A3B3978-EF75-444D-AA5D-C811E1557B36}">
      <dsp:nvSpPr>
        <dsp:cNvPr id="0" name=""/>
        <dsp:cNvSpPr/>
      </dsp:nvSpPr>
      <dsp:spPr>
        <a:xfrm>
          <a:off x="3610767" y="2770932"/>
          <a:ext cx="1855404" cy="18556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BCDC06-B3B0-40EC-AA3F-E778F153DEF1}">
      <dsp:nvSpPr>
        <dsp:cNvPr id="0" name=""/>
        <dsp:cNvSpPr/>
      </dsp:nvSpPr>
      <dsp:spPr>
        <a:xfrm>
          <a:off x="5280631" y="4465576"/>
          <a:ext cx="2125983" cy="12230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Юрист                           Учитель</a:t>
          </a:r>
          <a:endParaRPr lang="ru-RU" sz="2400" kern="1200" dirty="0"/>
        </a:p>
      </dsp:txBody>
      <dsp:txXfrm>
        <a:off x="5280631" y="4465576"/>
        <a:ext cx="2125983" cy="1223055"/>
      </dsp:txXfrm>
    </dsp:sp>
    <dsp:sp modelId="{58F12DCE-600D-4F13-A02E-6054EC516F89}">
      <dsp:nvSpPr>
        <dsp:cNvPr id="0" name=""/>
        <dsp:cNvSpPr/>
      </dsp:nvSpPr>
      <dsp:spPr>
        <a:xfrm>
          <a:off x="3007761" y="2770932"/>
          <a:ext cx="1855404" cy="18556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81C828-7CAF-4FCE-898E-B654385D20CF}">
      <dsp:nvSpPr>
        <dsp:cNvPr id="0" name=""/>
        <dsp:cNvSpPr/>
      </dsp:nvSpPr>
      <dsp:spPr>
        <a:xfrm>
          <a:off x="1067317" y="4465576"/>
          <a:ext cx="2125983" cy="12230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Экономист                    Ветеринар</a:t>
          </a:r>
          <a:endParaRPr lang="ru-RU" sz="2400" kern="1200" dirty="0"/>
        </a:p>
      </dsp:txBody>
      <dsp:txXfrm>
        <a:off x="1067317" y="4465576"/>
        <a:ext cx="2125983" cy="1223055"/>
      </dsp:txXfrm>
    </dsp:sp>
    <dsp:sp modelId="{400A9261-0DC4-4B2F-8C80-CDDB47845367}">
      <dsp:nvSpPr>
        <dsp:cNvPr id="0" name=""/>
        <dsp:cNvSpPr/>
      </dsp:nvSpPr>
      <dsp:spPr>
        <a:xfrm>
          <a:off x="2631269" y="2298776"/>
          <a:ext cx="1855404" cy="18556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5ACF7E-D306-4103-B091-537C1C39B8AA}">
      <dsp:nvSpPr>
        <dsp:cNvPr id="0" name=""/>
        <dsp:cNvSpPr/>
      </dsp:nvSpPr>
      <dsp:spPr>
        <a:xfrm>
          <a:off x="371541" y="2673657"/>
          <a:ext cx="1971366" cy="13368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Дизайнер                      Детский врач</a:t>
          </a:r>
          <a:endParaRPr lang="ru-RU" sz="2400" kern="1200" dirty="0"/>
        </a:p>
      </dsp:txBody>
      <dsp:txXfrm>
        <a:off x="371541" y="2673657"/>
        <a:ext cx="1971366" cy="1336828"/>
      </dsp:txXfrm>
    </dsp:sp>
    <dsp:sp modelId="{14ACFF67-8024-436C-8027-A1B0049B75E7}">
      <dsp:nvSpPr>
        <dsp:cNvPr id="0" name=""/>
        <dsp:cNvSpPr/>
      </dsp:nvSpPr>
      <dsp:spPr>
        <a:xfrm>
          <a:off x="2765012" y="1710002"/>
          <a:ext cx="1855404" cy="18556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840049-D7C3-45C1-A1AB-25784BC008AD}">
      <dsp:nvSpPr>
        <dsp:cNvPr id="0" name=""/>
        <dsp:cNvSpPr/>
      </dsp:nvSpPr>
      <dsp:spPr>
        <a:xfrm>
          <a:off x="526158" y="1080840"/>
          <a:ext cx="2010021" cy="12514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Хирург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Режиссёр</a:t>
          </a:r>
          <a:endParaRPr lang="ru-RU" sz="2400" kern="1200" dirty="0"/>
        </a:p>
      </dsp:txBody>
      <dsp:txXfrm>
        <a:off x="526158" y="1080840"/>
        <a:ext cx="2010021" cy="1251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C0D0D-C7FC-47D8-B83D-B5ED5774ECFC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56B95-1E7B-4B81-89D8-344EDE7A4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5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18E3-3CC6-423A-AC54-1C28EE4598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9B9D-B8CC-4204-90F5-DA53CFA9A1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7CED6-E956-4D2B-AA47-3BDBAE99D0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8CDBE-3D38-490C-8D8A-8570595306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97BD2-B774-4F93-AC6D-830EF69585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B0B5D-F22D-4B95-B036-7403C30F4E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71D24-B079-45E1-B470-C7CFFF4D10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88286-600A-4C27-820A-D6A603400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7A3F4-8E46-4F5D-9FED-A117B8723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96DF3-2A78-41F6-BC90-2ABC64F445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ED531-9CB6-4B91-AB12-962C3669FF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32FA838-409E-46D4-B074-D677EFB34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130FBB5-736C-49B1-9937-E0AAA6D0E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772816"/>
            <a:ext cx="7705352" cy="159268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Моя будущая профессия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2" y="3716338"/>
            <a:ext cx="6984503" cy="180089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ru-RU" i="1" dirty="0" smtClean="0"/>
          </a:p>
          <a:p>
            <a:pPr algn="ctr" eaLnBrk="1" hangingPunct="1">
              <a:lnSpc>
                <a:spcPct val="90000"/>
              </a:lnSpc>
            </a:pPr>
            <a:r>
              <a:rPr lang="ru-RU" i="1" dirty="0" smtClean="0"/>
              <a:t>Руководитель: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i="1" dirty="0" smtClean="0"/>
              <a:t>                          Скворцова С. Ю.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i="1" dirty="0" smtClean="0"/>
              <a:t>               Учащиеся 7«В» класса</a:t>
            </a:r>
          </a:p>
        </p:txBody>
      </p:sp>
      <p:pic>
        <p:nvPicPr>
          <p:cNvPr id="4" name="Рисунок 3" descr="http://im7-tub-ru.yandex.net/i?id=142655677-36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/>
      <p:bldP spid="2051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Темы самостоятельных исследований</a:t>
            </a: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24075" y="1844675"/>
            <a:ext cx="6562725" cy="4022725"/>
          </a:xfrm>
        </p:spPr>
        <p:txBody>
          <a:bodyPr/>
          <a:lstStyle/>
          <a:p>
            <a:pPr lvl="4" eaLnBrk="1" hangingPunct="1">
              <a:lnSpc>
                <a:spcPct val="90000"/>
              </a:lnSpc>
            </a:pPr>
            <a:r>
              <a:rPr lang="ru-RU" sz="3200" b="1" dirty="0" smtClean="0"/>
              <a:t>Каков современный рынок труда?</a:t>
            </a:r>
          </a:p>
          <a:p>
            <a:pPr lvl="4" eaLnBrk="1" hangingPunct="1">
              <a:lnSpc>
                <a:spcPct val="90000"/>
              </a:lnSpc>
            </a:pPr>
            <a:r>
              <a:rPr lang="ru-RU" sz="3200" b="1" dirty="0" smtClean="0"/>
              <a:t>Какие требования предъявляются к профессионалу?</a:t>
            </a:r>
          </a:p>
          <a:p>
            <a:pPr lvl="4" eaLnBrk="1" hangingPunct="1">
              <a:lnSpc>
                <a:spcPct val="90000"/>
              </a:lnSpc>
            </a:pPr>
            <a:r>
              <a:rPr lang="ru-RU" sz="3200" b="1" dirty="0" smtClean="0"/>
              <a:t>Какие ошибки допускаются при выборе профессии?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1527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Профессии в нашем классе</a:t>
            </a:r>
            <a:endParaRPr lang="ru-RU" dirty="0">
              <a:solidFill>
                <a:srgbClr val="0033CC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8424936" cy="1440160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Рейтинг востребованных профессий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465388"/>
            <a:ext cx="8675687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Менеджеры по продажам и закупкам.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Программисты.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Банковские служащие, бухгалтеры.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Рекламисты, </a:t>
            </a:r>
            <a:r>
              <a:rPr lang="ru-RU" sz="2800" b="1" dirty="0" err="1" smtClean="0"/>
              <a:t>маркетологи</a:t>
            </a:r>
            <a:r>
              <a:rPr lang="ru-RU" sz="2800" b="1" dirty="0" smtClean="0"/>
              <a:t>, бренд – менеджеры.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Дизайнер интерьера, архитекторы.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Полиграфисты, журналисты.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Учителя, преподаватели вузов.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Переводчики.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Артисты, музыканты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0033CC"/>
                </a:solidFill>
              </a:rPr>
              <a:t>Основные правила выбора профессии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Узнать, какие профессии и специальности нужны там, где мы проживаем.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Подумать ,чем бы мы хотели заниматься, что нас особенно привлекает.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Подробно изучить эту профессию; оценить возможность ее приобретения.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Сравнить полученные знания о профессии со своими данными, желаниями, посоветоваться с родителями, учителями, врачами,  по возможности получить </a:t>
            </a:r>
            <a:r>
              <a:rPr lang="ru-RU" sz="2400" b="1" dirty="0" err="1" smtClean="0"/>
              <a:t>профконсультацию</a:t>
            </a:r>
            <a:r>
              <a:rPr lang="ru-RU" sz="2400" b="1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Выбрав для себя будущую профессию, быть настойчивым в стремлении овладеть ею в совершенстве.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371600"/>
          </a:xfrm>
        </p:spPr>
        <p:txBody>
          <a:bodyPr/>
          <a:lstStyle/>
          <a:p>
            <a:pPr eaLnBrk="1" hangingPunct="1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Требования различных групп профессий, областей деятельности и рынка труда: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определенный  уровень образования (общего и профессионального), квалификации;</a:t>
            </a:r>
          </a:p>
          <a:p>
            <a:pPr lvl="1" eaLnBrk="1" hangingPunct="1">
              <a:lnSpc>
                <a:spcPct val="80000"/>
              </a:lnSpc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человека должно давать возможность ему осуществлять плодотворную трудовую деятельность по выбранной профессии;</a:t>
            </a:r>
          </a:p>
          <a:p>
            <a:pPr lvl="1" eaLnBrk="1" hangingPunct="1">
              <a:lnSpc>
                <a:spcPct val="80000"/>
              </a:lnSpc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профессия должна соответствовать склонностям и способностям человека;</a:t>
            </a:r>
          </a:p>
          <a:p>
            <a:pPr lvl="1" eaLnBrk="1" hangingPunct="1">
              <a:lnSpc>
                <a:spcPct val="80000"/>
              </a:lnSpc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профессия должна выбираться с учетом его темперамента, характера;</a:t>
            </a:r>
          </a:p>
          <a:p>
            <a:pPr lvl="1" eaLnBrk="1" hangingPunct="1">
              <a:lnSpc>
                <a:spcPct val="80000"/>
              </a:lnSpc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данную профессию должен быть спрос на рынке труда, т.е. профессия должна быть полезна и востребована обществом.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Ошибки при выборе профессии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8893175" cy="5445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C3399"/>
                </a:solidFill>
              </a:rPr>
              <a:t>К ошибкам, возникающим при выборе профессии относятся: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увлечение внешней или частной стороной профессии;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выбор «за компанию» с друзьями;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неумение разбираться в мотивах выбора и т.д.;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незнание пути получения профессии;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неправильное отношение к различным обстоятельствам выбора;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перенос отношения к человеку - представителю той или иной профессии – на отношение к самой профессии;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устарелое представление о характере труда в сфере материального производства;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неумение (без учета индивидуальных особенностей) разобраться в своих личностных качествах (склонностях, способностях, подготовленности и т.д.);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предрассудки относительно некоторых важных для общества занятий, которые иногда считаются </a:t>
            </a:r>
            <a:r>
              <a:rPr lang="ru-RU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непрестижными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(«дворник», «уборщица» и др.).</a:t>
            </a:r>
          </a:p>
          <a:p>
            <a:pPr eaLnBrk="1" hangingPunct="1">
              <a:lnSpc>
                <a:spcPct val="80000"/>
              </a:lnSpc>
            </a:pPr>
            <a:endParaRPr lang="ru-RU" sz="2000" b="1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7067128" cy="19442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0033CC"/>
                </a:solidFill>
              </a:rPr>
              <a:t>III </a:t>
            </a:r>
            <a:r>
              <a:rPr lang="ru-RU" sz="4000" b="1" dirty="0" smtClean="0">
                <a:solidFill>
                  <a:srgbClr val="0033CC"/>
                </a:solidFill>
              </a:rPr>
              <a:t>этап. Рекомендации по выбору профессии</a:t>
            </a:r>
            <a:r>
              <a:rPr lang="ru-RU" sz="4000" dirty="0" smtClean="0">
                <a:solidFill>
                  <a:srgbClr val="0033CC"/>
                </a:solidFill>
              </a:rPr>
              <a:t/>
            </a:r>
            <a:br>
              <a:rPr lang="ru-RU" sz="4000" dirty="0" smtClean="0">
                <a:solidFill>
                  <a:srgbClr val="0033CC"/>
                </a:solidFill>
              </a:rPr>
            </a:br>
            <a:endParaRPr lang="ru-RU" sz="4000" dirty="0" smtClean="0">
              <a:solidFill>
                <a:srgbClr val="0033CC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276475"/>
            <a:ext cx="8353425" cy="4321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Каждый сам выбирает свою профессию и сам должен ошибаться и учиться на своих ошибках; советы нужно слушать, а решать и поступать по-своему.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Осознайте ценность вашего выбора (для себя и для общества), изучайте профессию и все, что с ней связано.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Сориентируйтесь в конкретной социально-экономической ситуации (потребность, престижность, зарплата и др.).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0413" y="476250"/>
            <a:ext cx="17176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Рекомендации по выбору профессии</a:t>
            </a:r>
            <a:r>
              <a:rPr lang="ru-RU" sz="4000" smtClean="0">
                <a:solidFill>
                  <a:srgbClr val="0033CC"/>
                </a:solidFill>
              </a:rPr>
              <a:t/>
            </a:r>
            <a:br>
              <a:rPr lang="ru-RU" sz="4000" smtClean="0">
                <a:solidFill>
                  <a:srgbClr val="0033CC"/>
                </a:solidFill>
              </a:rPr>
            </a:br>
            <a:endParaRPr lang="ru-RU" sz="4000" smtClean="0">
              <a:solidFill>
                <a:srgbClr val="0033CC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2565400"/>
            <a:ext cx="9144000" cy="35718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Произнося «</a:t>
            </a:r>
            <a:r>
              <a:rPr lang="ru-RU" sz="2400" b="1" dirty="0" err="1" smtClean="0"/>
              <a:t>Я-хочу</a:t>
            </a:r>
            <a:r>
              <a:rPr lang="ru-RU" sz="2400" b="1" dirty="0" smtClean="0"/>
              <a:t>», знайте, что вы можете и что надо в данных обстоятельствах.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Выделите дальнюю профессиональную цель (мечту), соотнесите ее с другими жизненными целями.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Постройте для себя систему ближних и средних перспектив как этапов движения к дальней цели.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Не бойтесь поиска, риска, смело исправляйте ошибки, возвращайтесь с неправильно избранного пути.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Выбирать следует не только профессию, а и связанный с ней образ жизни и подходящий для вас вид деятельности.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</a:pPr>
            <a:endParaRPr lang="ru-RU" sz="800" dirty="0" smtClean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33375"/>
            <a:ext cx="19081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Рекомендации по выбору профессии</a:t>
            </a:r>
            <a:r>
              <a:rPr lang="ru-RU" sz="4000" smtClean="0">
                <a:solidFill>
                  <a:srgbClr val="0033CC"/>
                </a:solidFill>
              </a:rPr>
              <a:t/>
            </a:r>
            <a:br>
              <a:rPr lang="ru-RU" sz="4000" smtClean="0">
                <a:solidFill>
                  <a:srgbClr val="0033CC"/>
                </a:solidFill>
              </a:rPr>
            </a:br>
            <a:endParaRPr lang="ru-RU" sz="4000" smtClean="0">
              <a:solidFill>
                <a:srgbClr val="0033CC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Будьте ответственны в решениях: жизнь не знает черновиков.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Имейте резервный вариант на случай неудачи по основному направлению.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Осознайте трудности (внешние и внутренние) на пути к намеченным целям.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Наметьте (спланируйте) пути и средства преодоления трудностей.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Для приближения мечты надо много работать, читать, думать.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Начинайте реализацию намеченного плана с самого малого: ежедневного, рефлексивного анализа своей жизнедеятельности.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endParaRPr lang="ru-RU" sz="10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60350"/>
            <a:ext cx="21240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Вывод: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15616" y="2388660"/>
            <a:ext cx="698477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аждая профессия полезна для нас самих,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общества, для страны,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которой мы живем.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im7-tub-ru.yandex.net/i?id=142655677-36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764704"/>
            <a:ext cx="2567924" cy="146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e_kochegary_my_ne_plotniki_minus_-_iz_kinofilma_vysot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6104" y="5949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06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5904656" cy="5256584"/>
          </a:xfrm>
        </p:spPr>
        <p:txBody>
          <a:bodyPr/>
          <a:lstStyle/>
          <a:p>
            <a:pPr eaLnBrk="1" hangingPunct="1"/>
            <a:r>
              <a:rPr lang="ru-RU" sz="4400" b="1" i="1" dirty="0" smtClean="0">
                <a:solidFill>
                  <a:schemeClr val="tx1"/>
                </a:solidFill>
              </a:rPr>
              <a:t>        Цель проекта: </a:t>
            </a:r>
            <a:r>
              <a:rPr lang="ru-RU" sz="3200" b="1" i="1" dirty="0" smtClean="0">
                <a:solidFill>
                  <a:srgbClr val="FF0066"/>
                </a:solidFill>
              </a:rPr>
              <a:t/>
            </a:r>
            <a:br>
              <a:rPr lang="ru-RU" sz="3200" b="1" i="1" dirty="0" smtClean="0">
                <a:solidFill>
                  <a:srgbClr val="FF0066"/>
                </a:solidFill>
              </a:rPr>
            </a:br>
            <a:r>
              <a:rPr lang="ru-RU" sz="3200" b="1" i="1" dirty="0" smtClean="0">
                <a:solidFill>
                  <a:srgbClr val="FF0066"/>
                </a:solidFill>
              </a:rPr>
              <a:t/>
            </a:r>
            <a:br>
              <a:rPr lang="ru-RU" sz="3200" b="1" i="1" dirty="0" smtClean="0">
                <a:solidFill>
                  <a:srgbClr val="FF0066"/>
                </a:solidFill>
              </a:rPr>
            </a:br>
            <a:r>
              <a:rPr lang="ru-RU" sz="3200" b="1" i="1" dirty="0" smtClean="0">
                <a:solidFill>
                  <a:srgbClr val="FF0066"/>
                </a:solidFill>
              </a:rPr>
              <a:t>  </a:t>
            </a:r>
            <a:r>
              <a:rPr lang="ru-RU" sz="3200" b="1" i="1" dirty="0" smtClean="0"/>
              <a:t>Раскрыть возможности развития и       самоутверждения в выборе будущей профессии, а также избежать  ошибки </a:t>
            </a:r>
            <a:br>
              <a:rPr lang="ru-RU" sz="3200" b="1" i="1" dirty="0" smtClean="0"/>
            </a:br>
            <a:r>
              <a:rPr lang="ru-RU" sz="3200" b="1" i="1" dirty="0" smtClean="0"/>
              <a:t>при выборе профессии.</a:t>
            </a:r>
            <a:r>
              <a:rPr lang="ru-RU" dirty="0" smtClean="0"/>
              <a:t> </a:t>
            </a: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700808"/>
            <a:ext cx="2506190" cy="4750068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08912" cy="2880320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Правильно выбрать профессию – значит найти своё место в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9882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2"/>
          <p:cNvSpPr txBox="1">
            <a:spLocks/>
          </p:cNvSpPr>
          <p:nvPr/>
        </p:nvSpPr>
        <p:spPr bwMode="auto">
          <a:xfrm>
            <a:off x="395536" y="1052736"/>
            <a:ext cx="7992888" cy="482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" name="Прямоугольник 4"/>
          <p:cNvSpPr/>
          <p:nvPr/>
        </p:nvSpPr>
        <p:spPr>
          <a:xfrm>
            <a:off x="323528" y="476672"/>
            <a:ext cx="77768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BC042B"/>
                </a:solidFill>
                <a:latin typeface="Times New Roman" pitchFamily="18" charset="0"/>
                <a:cs typeface="Times New Roman" pitchFamily="18" charset="0"/>
              </a:rPr>
              <a:t>Профессия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общность всех людей, занятых данным видом труда, необходимая для общества и ограниченная область приложения физических и духовных сил человека, дающая ему возможность существования и развития.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36904" cy="489654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Специальность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обозначение того, 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и как занят человек, 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он знает и умеет,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совершенствует свое мастерство.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Например, профессия - врач.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– стоматолог, хирург.  Узкая специализация – нейрохирург.</a:t>
            </a:r>
            <a:r>
              <a:rPr lang="ru-RU" sz="3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67545" y="1484784"/>
          <a:ext cx="820891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836713"/>
            <a:ext cx="7522095" cy="1224135"/>
          </a:xfrm>
        </p:spPr>
        <p:txBody>
          <a:bodyPr>
            <a:normAutofit fontScale="85000" lnSpcReduction="2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Условия оптимального выбора профессии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34208" cy="2468028"/>
          </a:xfrm>
        </p:spPr>
        <p:txBody>
          <a:bodyPr/>
          <a:lstStyle/>
          <a:p>
            <a:r>
              <a:rPr lang="en-US" sz="3200" dirty="0" smtClean="0"/>
              <a:t>I </a:t>
            </a:r>
            <a:r>
              <a:rPr lang="ru-RU" sz="3200" dirty="0" smtClean="0"/>
              <a:t>этап.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Сбор информации, опрос.</a:t>
            </a:r>
            <a:endParaRPr lang="ru-RU" dirty="0"/>
          </a:p>
        </p:txBody>
      </p:sp>
      <p:pic>
        <p:nvPicPr>
          <p:cNvPr id="6" name="Рисунок 5" descr="IMG_01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5"/>
          <a:ext cx="8219256" cy="555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162200" cy="21799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 </a:t>
            </a:r>
            <a:r>
              <a:rPr lang="ru-RU" sz="3200" dirty="0" smtClean="0"/>
              <a:t>этап.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Проведение различных анкет, дискуссий и классных часов.</a:t>
            </a:r>
            <a:endParaRPr lang="ru-RU" dirty="0"/>
          </a:p>
        </p:txBody>
      </p:sp>
      <p:pic>
        <p:nvPicPr>
          <p:cNvPr id="6" name="Рисунок 5" descr="IMG_01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687</Words>
  <Application>Microsoft Office PowerPoint</Application>
  <PresentationFormat>Экран (4:3)</PresentationFormat>
  <Paragraphs>92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Моя будущая профессия</vt:lpstr>
      <vt:lpstr>        Цель проекта:     Раскрыть возможности развития и       самоутверждения в выборе будущей профессии, а также избежать  ошибки  при выборе профессии. </vt:lpstr>
      <vt:lpstr>Правильно выбрать профессию – значит найти своё место в жизни.</vt:lpstr>
      <vt:lpstr>Презентация PowerPoint</vt:lpstr>
      <vt:lpstr>Специальность - обозначение того,  чем и как занят человек,  что он знает и умеет, в чем совершенствует свое мастерство.  Например, профессия - врач. Специальность – стоматолог, хирург.  Узкая специализация – нейрохирург. </vt:lpstr>
      <vt:lpstr>Презентация PowerPoint</vt:lpstr>
      <vt:lpstr>I этап. Сбор информации, опрос.</vt:lpstr>
      <vt:lpstr>Презентация PowerPoint</vt:lpstr>
      <vt:lpstr>II этап. Проведение различных анкет, дискуссий и классных часов.</vt:lpstr>
      <vt:lpstr>Темы самостоятельных исследований</vt:lpstr>
      <vt:lpstr>Профессии в нашем классе</vt:lpstr>
      <vt:lpstr>Рейтинг востребованных профессий</vt:lpstr>
      <vt:lpstr>Основные правила выбора профессии</vt:lpstr>
      <vt:lpstr>Требования различных групп профессий, областей деятельности и рынка труда:</vt:lpstr>
      <vt:lpstr>Ошибки при выборе профессии </vt:lpstr>
      <vt:lpstr>III этап. Рекомендации по выбору профессии </vt:lpstr>
      <vt:lpstr>Рекомендации по выбору профессии </vt:lpstr>
      <vt:lpstr>Рекомендации по выбору профессии 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</dc:title>
  <dc:creator>Анастасия</dc:creator>
  <cp:lastModifiedBy>Александр</cp:lastModifiedBy>
  <cp:revision>97</cp:revision>
  <dcterms:created xsi:type="dcterms:W3CDTF">2008-04-16T16:55:56Z</dcterms:created>
  <dcterms:modified xsi:type="dcterms:W3CDTF">2014-04-30T07:38:48Z</dcterms:modified>
</cp:coreProperties>
</file>