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/>
          </a:bodyPr>
          <a:lstStyle/>
          <a:p>
            <a:r>
              <a:rPr lang="ru-RU" dirty="0" smtClean="0"/>
              <a:t>Королевство обычно повторяющихся дел. </a:t>
            </a:r>
            <a:r>
              <a:rPr lang="en-US" dirty="0" smtClean="0"/>
              <a:t>Present Simple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Подготовила: учитель английского языка </a:t>
            </a:r>
          </a:p>
          <a:p>
            <a:r>
              <a:rPr lang="ru-RU" dirty="0" smtClean="0"/>
              <a:t>МБОУ Лицей № 81</a:t>
            </a:r>
          </a:p>
          <a:p>
            <a:r>
              <a:rPr lang="ru-RU" dirty="0" smtClean="0"/>
              <a:t>Кривошеева Мария Павловна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63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play football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r>
              <a:rPr lang="ru-RU" dirty="0" smtClean="0"/>
              <a:t>Ты играешь в футбол?</a:t>
            </a:r>
          </a:p>
          <a:p>
            <a:r>
              <a:rPr lang="en-US" dirty="0" smtClean="0"/>
              <a:t>Does he play football</a:t>
            </a:r>
            <a:r>
              <a:rPr lang="ru-RU" dirty="0" smtClean="0"/>
              <a:t>? </a:t>
            </a:r>
            <a:r>
              <a:rPr lang="en-US" dirty="0" smtClean="0"/>
              <a:t> </a:t>
            </a:r>
            <a:r>
              <a:rPr lang="ru-RU" dirty="0" smtClean="0"/>
              <a:t>Он играет в футбол?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18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/>
              <a:t>I (to do) morning exercises.	</a:t>
            </a:r>
          </a:p>
          <a:p>
            <a:r>
              <a:rPr lang="en-US" sz="4400" dirty="0"/>
              <a:t>2. He (to work) at a factory.	</a:t>
            </a:r>
          </a:p>
          <a:p>
            <a:r>
              <a:rPr lang="en-US" sz="4400" dirty="0"/>
              <a:t>3. She (to sleep) after dinner.	</a:t>
            </a:r>
          </a:p>
          <a:p>
            <a:r>
              <a:rPr lang="en-US" sz="4400" dirty="0"/>
              <a:t>4. We (to work) part-time.	</a:t>
            </a:r>
          </a:p>
          <a:p>
            <a:r>
              <a:rPr lang="en-US" sz="4400" dirty="0"/>
              <a:t>5. They (to drink) tea every day.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80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Раскрыть скобки.</a:t>
            </a:r>
          </a:p>
          <a:p>
            <a:r>
              <a:rPr lang="en-US" dirty="0" smtClean="0"/>
              <a:t>1</a:t>
            </a:r>
            <a:r>
              <a:rPr lang="en-US" dirty="0"/>
              <a:t>) They _____ football at the institute. (to play)	</a:t>
            </a:r>
          </a:p>
          <a:p>
            <a:r>
              <a:rPr lang="en-US" dirty="0"/>
              <a:t>2) She _____ emails. (not / to write)	</a:t>
            </a:r>
          </a:p>
          <a:p>
            <a:r>
              <a:rPr lang="en-US" dirty="0"/>
              <a:t>3) ____ you____ English? (to speak)	</a:t>
            </a:r>
          </a:p>
          <a:p>
            <a:r>
              <a:rPr lang="en-US" dirty="0"/>
              <a:t>4) My mother ____ fish. (not / to like)	</a:t>
            </a:r>
          </a:p>
          <a:p>
            <a:r>
              <a:rPr lang="en-US" dirty="0"/>
              <a:t>5) ____ Ann ____ any friends? (to have)	</a:t>
            </a:r>
          </a:p>
          <a:p>
            <a:r>
              <a:rPr lang="en-US" dirty="0"/>
              <a:t>6) His brother _____ in an office. (to work)	</a:t>
            </a:r>
          </a:p>
          <a:p>
            <a:r>
              <a:rPr lang="en-US" dirty="0"/>
              <a:t>7) She ___ very fast. (cannot / to read)	</a:t>
            </a:r>
          </a:p>
          <a:p>
            <a:r>
              <a:rPr lang="en-US" dirty="0"/>
              <a:t>8) ____ they ____ the flowers every 3 days? (to water)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0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Организационный момент</a:t>
            </a:r>
          </a:p>
          <a:p>
            <a:r>
              <a:rPr lang="ru-RU" dirty="0" smtClean="0"/>
              <a:t>Введение нового материала(сказка)</a:t>
            </a:r>
          </a:p>
          <a:p>
            <a:r>
              <a:rPr lang="ru-RU" dirty="0" smtClean="0"/>
              <a:t>Закрепление</a:t>
            </a:r>
          </a:p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54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Организационный момент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Сегодня мы отправимся в самое большое королевство </a:t>
            </a:r>
            <a:r>
              <a:rPr lang="ru-RU" dirty="0" err="1"/>
              <a:t>Грамматикеи</a:t>
            </a:r>
            <a:r>
              <a:rPr lang="ru-RU" dirty="0"/>
              <a:t> - в Королевство Обычно Повторяющихся Дел (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Simple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421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708920"/>
            <a:ext cx="3240360" cy="32403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59946" y="692696"/>
            <a:ext cx="3240360" cy="201622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35596" y="3140968"/>
            <a:ext cx="2448272" cy="186290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Subject</a:t>
            </a:r>
          </a:p>
          <a:p>
            <a:pPr algn="ctr"/>
            <a:r>
              <a:rPr lang="ru-RU" sz="2800" dirty="0" smtClean="0"/>
              <a:t>Подлежащее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708920"/>
            <a:ext cx="345638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76056" y="476672"/>
            <a:ext cx="3456384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36096" y="3284984"/>
            <a:ext cx="2736304" cy="1872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Verb</a:t>
            </a:r>
          </a:p>
          <a:p>
            <a:pPr algn="ctr"/>
            <a:r>
              <a:rPr lang="ru-RU" sz="3200" dirty="0" smtClean="0"/>
              <a:t>Глагол</a:t>
            </a:r>
            <a:endParaRPr lang="ru-RU" sz="3200" dirty="0"/>
          </a:p>
        </p:txBody>
      </p:sp>
      <p:sp>
        <p:nvSpPr>
          <p:cNvPr id="11" name="Плюс 10"/>
          <p:cNvSpPr/>
          <p:nvPr/>
        </p:nvSpPr>
        <p:spPr>
          <a:xfrm>
            <a:off x="4090093" y="3757689"/>
            <a:ext cx="792088" cy="1142822"/>
          </a:xfrm>
          <a:prstGeom prst="mathPl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9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16632"/>
            <a:ext cx="6048672" cy="63367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620688"/>
            <a:ext cx="144016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620688"/>
            <a:ext cx="1368152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</a:t>
            </a:r>
          </a:p>
          <a:p>
            <a:pPr algn="ctr"/>
            <a:r>
              <a:rPr lang="ru-RU" dirty="0" smtClean="0"/>
              <a:t>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70421" y="2192466"/>
            <a:ext cx="1512168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</a:t>
            </a:r>
          </a:p>
          <a:p>
            <a:pPr algn="ctr"/>
            <a:r>
              <a:rPr lang="ru-RU" dirty="0" smtClean="0"/>
              <a:t>ТЫ,ВЫ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1272" y="2216161"/>
            <a:ext cx="1512168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</a:t>
            </a:r>
          </a:p>
          <a:p>
            <a:pPr algn="ctr"/>
            <a:r>
              <a:rPr lang="ru-RU" dirty="0" smtClean="0"/>
              <a:t>ОНИ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42429" y="3861048"/>
            <a:ext cx="1440160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</a:t>
            </a:r>
          </a:p>
          <a:p>
            <a:pPr algn="ctr"/>
            <a:r>
              <a:rPr lang="ru-RU" dirty="0" smtClean="0"/>
              <a:t>ОН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3861048"/>
            <a:ext cx="1440160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</a:t>
            </a:r>
          </a:p>
          <a:p>
            <a:pPr algn="ctr"/>
            <a:r>
              <a:rPr lang="ru-RU" dirty="0" smtClean="0"/>
              <a:t>ОНА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82589" y="5301208"/>
            <a:ext cx="1461419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</a:t>
            </a:r>
          </a:p>
          <a:p>
            <a:pPr algn="ctr"/>
            <a:r>
              <a:rPr lang="ru-RU" dirty="0" smtClean="0"/>
              <a:t>ОНО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17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 to school every day. </a:t>
            </a:r>
            <a:r>
              <a:rPr lang="ru-RU" dirty="0" smtClean="0"/>
              <a:t>Я хожу в школу каждый день.</a:t>
            </a:r>
          </a:p>
          <a:p>
            <a:r>
              <a:rPr lang="en-US" dirty="0" smtClean="0"/>
              <a:t>He go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to school every day. </a:t>
            </a:r>
            <a:r>
              <a:rPr lang="ru-RU" dirty="0" smtClean="0"/>
              <a:t>Он ходит в школу каждый день.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12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Отрицательные предложения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67544" y="1289898"/>
            <a:ext cx="331236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I, You, we, they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716016" y="1268760"/>
            <a:ext cx="331236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HE, SHE, IT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Капля 5"/>
          <p:cNvSpPr/>
          <p:nvPr/>
        </p:nvSpPr>
        <p:spPr>
          <a:xfrm rot="20147515">
            <a:off x="509809" y="3976732"/>
            <a:ext cx="2591268" cy="1548235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Do+NOT</a:t>
            </a:r>
            <a:endParaRPr lang="ru-RU" sz="4800" dirty="0"/>
          </a:p>
        </p:txBody>
      </p:sp>
      <p:sp>
        <p:nvSpPr>
          <p:cNvPr id="7" name="Капля 6"/>
          <p:cNvSpPr/>
          <p:nvPr/>
        </p:nvSpPr>
        <p:spPr>
          <a:xfrm rot="20139770">
            <a:off x="4939584" y="4169128"/>
            <a:ext cx="2247574" cy="1440160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DOES+NOT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135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 play chess. </a:t>
            </a:r>
            <a:r>
              <a:rPr lang="ru-RU" dirty="0" smtClean="0"/>
              <a:t>Я не играю в шахматы.</a:t>
            </a:r>
          </a:p>
          <a:p>
            <a:r>
              <a:rPr lang="en-US" dirty="0" smtClean="0"/>
              <a:t>He doesn’t play chess. </a:t>
            </a:r>
            <a:r>
              <a:rPr lang="ru-RU" dirty="0" smtClean="0"/>
              <a:t>Он не играет в шахматы.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88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Вопросительные предложения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67544" y="1289898"/>
            <a:ext cx="331236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I, You, we, they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716016" y="1268760"/>
            <a:ext cx="3312368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HE, SHE, IT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Капля 5"/>
          <p:cNvSpPr/>
          <p:nvPr/>
        </p:nvSpPr>
        <p:spPr>
          <a:xfrm rot="20147515">
            <a:off x="541894" y="4126343"/>
            <a:ext cx="1861548" cy="1548235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Do</a:t>
            </a:r>
            <a:endParaRPr lang="ru-RU" sz="4800" dirty="0"/>
          </a:p>
        </p:txBody>
      </p:sp>
      <p:sp>
        <p:nvSpPr>
          <p:cNvPr id="7" name="Капля 6"/>
          <p:cNvSpPr/>
          <p:nvPr/>
        </p:nvSpPr>
        <p:spPr>
          <a:xfrm rot="20139770">
            <a:off x="4950905" y="4221628"/>
            <a:ext cx="1992782" cy="1440160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DOES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3825158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36</TotalTime>
  <Words>203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Winter</vt:lpstr>
      <vt:lpstr>Королевство обычно повторяющихся дел. Present Simple</vt:lpstr>
      <vt:lpstr>План урока</vt:lpstr>
      <vt:lpstr>Организационный момент</vt:lpstr>
      <vt:lpstr>Презентация PowerPoint</vt:lpstr>
      <vt:lpstr>Презентация PowerPoint</vt:lpstr>
      <vt:lpstr>Утвердительные предложения</vt:lpstr>
      <vt:lpstr>Отрицательные предложения</vt:lpstr>
      <vt:lpstr>Примеры</vt:lpstr>
      <vt:lpstr>Вопросительные предложения</vt:lpstr>
      <vt:lpstr>Примеры</vt:lpstr>
      <vt:lpstr>Закрепление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Королевство обычно повторяющихся дел. Present Simple</dc:title>
  <dc:creator>Мария Дроздова</dc:creator>
  <cp:lastModifiedBy>video</cp:lastModifiedBy>
  <cp:revision>6</cp:revision>
  <dcterms:created xsi:type="dcterms:W3CDTF">2016-11-25T02:21:03Z</dcterms:created>
  <dcterms:modified xsi:type="dcterms:W3CDTF">2016-11-25T03:13:50Z</dcterms:modified>
</cp:coreProperties>
</file>