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64" r:id="rId4"/>
    <p:sldId id="262" r:id="rId5"/>
    <p:sldId id="278" r:id="rId6"/>
    <p:sldId id="260" r:id="rId7"/>
    <p:sldId id="268" r:id="rId8"/>
    <p:sldId id="272" r:id="rId9"/>
    <p:sldId id="269" r:id="rId10"/>
    <p:sldId id="270" r:id="rId11"/>
    <p:sldId id="274" r:id="rId12"/>
    <p:sldId id="284" r:id="rId13"/>
    <p:sldId id="276" r:id="rId14"/>
    <p:sldId id="266" r:id="rId15"/>
    <p:sldId id="271" r:id="rId16"/>
    <p:sldId id="280" r:id="rId17"/>
    <p:sldId id="281" r:id="rId18"/>
    <p:sldId id="293" r:id="rId19"/>
    <p:sldId id="283" r:id="rId20"/>
    <p:sldId id="285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80" d="100"/>
          <a:sy n="80" d="100"/>
        </p:scale>
        <p:origin x="-55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0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0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7416824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416824" cy="20162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Занятия </a:t>
            </a:r>
            <a:r>
              <a:rPr lang="ru-RU" sz="2800" dirty="0">
                <a:solidFill>
                  <a:srgbClr val="C00000"/>
                </a:solidFill>
                <a:effectLst/>
                <a:latin typeface="Monotype Corsiva" pitchFamily="66" charset="0"/>
              </a:rPr>
              <a:t>спортом тренируют не только здоровье человека, но и его характер. А спортивные достижения добавляют уверенности в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себе.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Платон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633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BatangChe" charset="-127"/>
              </a:rPr>
              <a:t>Предметная неделя по физической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BatangChe" charset="-127"/>
              </a:rPr>
              <a:t>культуре по теме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BatangChe" charset="-127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Здоровый образ жизни. Физкультура и 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спорт».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ОБЖ: « Б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езопасность в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повседневной жизни».</a:t>
            </a:r>
          </a:p>
          <a:p>
            <a:pPr algn="ctr">
              <a:lnSpc>
                <a:spcPct val="80000"/>
              </a:lnSpc>
            </a:pP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-\AppData\Local\Temp\Rar$DIa652.23663\IMG_20230412_142846_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2588" cy="37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5" y="228168"/>
            <a:ext cx="7632848" cy="2120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17 октября на седьмом уроке среди 9-ых классов </a:t>
            </a:r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Туркова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Л.В. провела турнир по волейболу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среди 9-ых  классов, </a:t>
            </a:r>
            <a:r>
              <a:rPr lang="en-US" sz="3200" b="1" dirty="0" smtClean="0">
                <a:solidFill>
                  <a:srgbClr val="FFFF00"/>
                </a:solidFill>
                <a:latin typeface="Monotype Corsiva" pitchFamily="66" charset="0"/>
              </a:rPr>
              <a:t>I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место заняла команда </a:t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9 «Г», </a:t>
            </a:r>
            <a:r>
              <a:rPr lang="en-US" sz="3200" b="1" dirty="0" smtClean="0">
                <a:solidFill>
                  <a:srgbClr val="FFFF00"/>
                </a:solidFill>
                <a:latin typeface="Monotype Corsiva" pitchFamily="66" charset="0"/>
              </a:rPr>
              <a:t>II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место занял 9 «В», </a:t>
            </a:r>
            <a:r>
              <a:rPr lang="en-US" sz="3200" b="1" dirty="0" smtClean="0">
                <a:solidFill>
                  <a:srgbClr val="FFFF00"/>
                </a:solidFill>
                <a:latin typeface="Monotype Corsiva" pitchFamily="66" charset="0"/>
              </a:rPr>
              <a:t>III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место 9 «Б» класс.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--\Desktop\Для презентации\IMG_20231018_132247_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88" y="3397941"/>
            <a:ext cx="4289884" cy="34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-\Desktop\Для презентации\IMG_20231018_132250_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530588" cy="36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--\Desktop\Для презентации\IMG-76d003b43f64cc8edca1a80d72f8222f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23367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На четвертом уроке ОБЖ по теме: </a:t>
            </a:r>
            <a:r>
              <a:rPr lang="ru-RU" sz="3200" b="1" dirty="0">
                <a:solidFill>
                  <a:srgbClr val="FFFF00"/>
                </a:solidFill>
                <a:effectLst/>
                <a:latin typeface="Monotype Corsiva" pitchFamily="66" charset="0"/>
              </a:rPr>
              <a:t>«Пожарная безопасность в общественных местах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» </a:t>
            </a:r>
            <a:br>
              <a:rPr lang="ru-RU" sz="3200" b="1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 в 9 « Б » провела учитель Исаева О.Р.</a:t>
            </a:r>
            <a:endParaRPr lang="ru-RU" sz="3200" b="1" dirty="0">
              <a:solidFill>
                <a:srgbClr val="FFFF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9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--\Desktop\Для презентации\IMG-3921631cfedceb3dd06f4cec914197e1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--\Desktop\Для презентации\IMG-25c9d8d7877c49dc04247f9baf7b6a5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036145"/>
            <a:ext cx="4572000" cy="29054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Открытый урок по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ОБЖ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в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 9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«Б» классе (четвертый урок)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тема: «Пожарная безопасность в общественных местах».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9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--\Desktop\Для презентации\IMG_20231018_135949_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0"/>
            <a:ext cx="504094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7606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седьмом уроке Валахов Д.В. 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Туркова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Л.В. провели </a:t>
            </a:r>
            <a:r>
              <a:rPr lang="ru-RU" sz="3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Спортивное мероприятие: «Вперед к Олимпу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!» 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место занял- 5 «Б»,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II- 5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«В»,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III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место поделили  5 «Г» и 5 «В».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C:\Users\--\Desktop\Для презентации\IMG_20231018_141059_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67164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--\Desktop\Для презентации\IMG_20231018_140556_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64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Во вторник</a:t>
            </a:r>
            <a:r>
              <a:rPr lang="ru-RU" sz="28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17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октября на седьмом уроке Исаева О.Р. </a:t>
            </a:r>
            <a:r>
              <a:rPr lang="ru-RU" sz="28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ровела викторину </a:t>
            </a:r>
            <a:r>
              <a:rPr lang="ru-RU" sz="28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по предмету ОБЖ: «Колесо безопасности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».</a:t>
            </a:r>
            <a:endParaRPr lang="ru-RU" sz="2800" b="1" dirty="0">
              <a:solidFill>
                <a:srgbClr val="FF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--\Desktop\Для презентации\IMG-a4f06fc48acf91b73eeea6c60896b0c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402806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-\Desktop\Для презентации\IMG-c419adb7b6ce7cdc5a3c2da7ef4fd91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17" y="1916832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--\Desktop\Для презентации\IMG-4dcf5dc34cb3889722202c8436776a5f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шестом уроке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Санаева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А,А, провела спортивное мероприятие «Богатырские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потешки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!» среди 4-ых классов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--\Desktop\Для презентации\IMG-a12a5e9c397f72b262ebb525ef5cede5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9" y="1628775"/>
            <a:ext cx="916639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место занял 4«Г» класс,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II – 4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«А»,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III-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4 «Б»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 IV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- 4 «В»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--\Desktop\Для презентации\IMG-e106443a0c8bd25790fa124fda70a9c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4" y="1628775"/>
            <a:ext cx="604943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--\Desktop\Для презентации\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78"/>
            <a:ext cx="85257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21496"/>
            <a:ext cx="8784976" cy="45365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1 место-8 «Б»,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2 место-8 «Г»,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 место- 8 «В», 8 «Г»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6886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На седьмом уроке Валахов Д.В.  и 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Туркова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Л.В. провели спортивное мероприятие среди 8 классов  пионербол </a:t>
            </a:r>
            <a:r>
              <a:rPr lang="ru-RU" sz="36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с элементами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волейбола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-\Desktop\Для презентации\IMG-70bd30cb49a4ed0d8fdf05cb82e716c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744314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--\Desktop\Фото\Фото неделя\Туркова\IMG_20221111_082815_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86" y="894184"/>
            <a:ext cx="4398314" cy="59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749" y="0"/>
            <a:ext cx="7511129" cy="4857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18 октября на третьем уроке в </a:t>
            </a:r>
            <a:b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6 «В» классе </a:t>
            </a:r>
            <a:r>
              <a:rPr lang="ru-RU" b="1" dirty="0" err="1" smtClean="0">
                <a:solidFill>
                  <a:schemeClr val="accent6"/>
                </a:solidFill>
                <a:latin typeface="Monotype Corsiva" pitchFamily="66" charset="0"/>
              </a:rPr>
              <a:t>Холиков</a:t>
            </a:r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 Р.Н. провел открытый урок по теме:</a:t>
            </a:r>
            <a:r>
              <a:rPr lang="ru-RU" b="1" dirty="0">
                <a:solidFill>
                  <a:schemeClr val="accent6"/>
                </a:solidFill>
                <a:effectLst/>
                <a:latin typeface="Monotype Corsiva" pitchFamily="66" charset="0"/>
              </a:rPr>
              <a:t> : Модуль спортивные игры. Баскетбол. Упражнения на передачу и броски мяча.</a:t>
            </a:r>
            <a:r>
              <a:rPr lang="ru-RU" b="1" dirty="0">
                <a:solidFill>
                  <a:schemeClr val="accent6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accent6"/>
                </a:solidFill>
                <a:effectLst/>
                <a:latin typeface="Monotype Corsiva" pitchFamily="66" charset="0"/>
                <a:ea typeface="Calibri"/>
                <a:cs typeface="Times New Roman"/>
              </a:rPr>
            </a:br>
            <a:endParaRPr lang="ru-RU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-\Desktop\Для презентации\IMG_20231016_092240_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956"/>
            <a:ext cx="9144000" cy="69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Конкурс плакатов и рисунков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46512" y="2274387"/>
            <a:ext cx="2696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\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511129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19 октября на шестом уроке в 3-их классах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Санаева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А.А. провела спортивное мероприятие «Веселые старты!», 1 место-3 «В», 2 место-3 «А», 3 место- 3 «Б» класс.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--\Desktop\Для презентации\IMG-7c6b71b38ab3fb2a0cef569f277b108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49052" cy="45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--\Desktop\Для презентации\IMG_20231020_082743_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39209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20 0ктября на первом уроке в </a:t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5 «А» классе Влахов Д.В. Провел</a:t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FF00"/>
                </a:solidFill>
                <a:effectLst/>
                <a:latin typeface="Monotype Corsiva" pitchFamily="66" charset="0"/>
              </a:rPr>
              <a:t>Открытый урок по теме: Модуль спортивные игры. Волейбол. Прием и передача волейбольного мяча двумя руками снизу на месте и в движении.</a:t>
            </a:r>
            <a:r>
              <a:rPr lang="ru-RU" sz="3200" b="1" dirty="0">
                <a:solidFill>
                  <a:srgbClr val="FF000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latin typeface="Monotype Corsiva" pitchFamily="66" charset="0"/>
                <a:ea typeface="Calibri"/>
                <a:cs typeface="Times New Roman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--\Desktop\Для презентации\IMG_20231020_082755_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" y="-19016"/>
            <a:ext cx="9169355" cy="68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На пятом уроке в 4 «Б» классе,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Санаева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А.А. провела открытый </a:t>
            </a:r>
            <a:r>
              <a:rPr lang="ru-RU" sz="3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урок по теме: Закаливание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организма 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--\Desktop\Для презентации\IMG_20231020_132512_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" y="1772816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--\Downloads\IMG-5326e1849bdeea1a6b700192c234417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241377"/>
            <a:ext cx="5616624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--\Desktop\Для презентации\IMG-c610e4741ad2be5ac21b8559454e4e14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--\Desktop\Для презентации\IMG-79b15586df8da4e59990f7c91ec8d11e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2398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0"/>
            <a:ext cx="7511129" cy="3573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20.10 на седьмом уроке Валахов Д.В. И </a:t>
            </a:r>
            <a:r>
              <a:rPr lang="ru-RU" sz="3200" b="1" dirty="0" err="1" smtClean="0">
                <a:solidFill>
                  <a:srgbClr val="FF0000"/>
                </a:solidFill>
              </a:rPr>
              <a:t>Холиков</a:t>
            </a:r>
            <a:r>
              <a:rPr lang="ru-RU" sz="3200" b="1" dirty="0" smtClean="0">
                <a:solidFill>
                  <a:srgbClr val="FF0000"/>
                </a:solidFill>
              </a:rPr>
              <a:t> Р.Н. провели 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спортивное мероприятие среди 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6 классов</a:t>
            </a:r>
            <a:r>
              <a:rPr lang="ru-RU" sz="32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: 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«Быстрее, выше, сильнее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!», 1 место-7 «Г», 2 место -7 «Б»,3 место 7 «В»,</a:t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 4 место 7 «А»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--\Desktop\Для презентации\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56170" cy="64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7511129" cy="424847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21 октября на первом уроке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Туркова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Л.В. провела  открытый </a:t>
            </a:r>
            <a:r>
              <a:rPr lang="ru-RU" sz="3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урок по теме: Модуль спортивные игры. Волейбол. Прием и передача волейбольного мяча двумя руками снизу на месте и в движении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88" y="2492375"/>
            <a:ext cx="3097212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4293096"/>
            <a:ext cx="878497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6225168"/>
          </a:xfrm>
        </p:spPr>
        <p:txBody>
          <a:bodyPr>
            <a:noAutofit/>
          </a:bodyPr>
          <a:lstStyle/>
          <a:p>
            <a:pPr marL="457200" marR="0" indent="-4572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Цели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 задачи: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-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Укрепление </a:t>
            </a:r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и сохранения здоровья обучающихся.</a:t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Monotype Corsiva" pitchFamily="66" charset="0"/>
              </a:rPr>
              <a:t>-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Популяризация </a:t>
            </a: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физической культуры среди молодежи, приобщение её к систематическим занятиям физкультурой </a:t>
            </a:r>
            <a:r>
              <a:rPr lang="ru-RU" sz="3200" b="1" dirty="0">
                <a:solidFill>
                  <a:schemeClr val="accent6"/>
                </a:solidFill>
                <a:latin typeface="Monotype Corsiva" pitchFamily="66" charset="0"/>
              </a:rPr>
              <a:t>и спортом.</a:t>
            </a:r>
            <a:br>
              <a:rPr lang="ru-RU" sz="3200" b="1" dirty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6"/>
                </a:solidFill>
                <a:latin typeface="Monotype Corsiva" pitchFamily="66" charset="0"/>
              </a:rPr>
              <a:t>- 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Пропаганда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здорового образа жизни.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Воспитание характера, умения управлять эмоциями, чувство товарищества и взаимопомощи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- Привлечение обучающихся к сдаче норм ГТО.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216024" y="2060575"/>
            <a:ext cx="8676456" cy="40941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В период с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16  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по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21 октября 2023 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года, в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нашей школе проходила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 ежегодная предметная неделя по физической культуре на тему: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Здоровый образ жизни. Физкультура и </a:t>
            </a:r>
            <a:r>
              <a:rPr lang="ru-RU" sz="2900" b="1" dirty="0">
                <a:solidFill>
                  <a:schemeClr val="accent1"/>
                </a:solidFill>
                <a:latin typeface="Monotype Corsiva" pitchFamily="66" charset="0"/>
              </a:rPr>
              <a:t>спорт</a:t>
            </a:r>
            <a:r>
              <a:rPr lang="ru-RU" sz="2900" b="1" dirty="0" smtClean="0">
                <a:solidFill>
                  <a:schemeClr val="accent1"/>
                </a:solidFill>
                <a:latin typeface="Monotype Corsiva" pitchFamily="66" charset="0"/>
              </a:rPr>
              <a:t>», и ОБЖ  по теме: «</a:t>
            </a:r>
            <a:r>
              <a:rPr lang="ru-RU" sz="2900" b="1" dirty="0">
                <a:solidFill>
                  <a:srgbClr val="0070C0"/>
                </a:solidFill>
                <a:latin typeface="Monotype Corsiva" pitchFamily="66" charset="0"/>
              </a:rPr>
              <a:t>Безопасность в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повседневной жизни</a:t>
            </a:r>
            <a:r>
              <a:rPr lang="ru-RU" sz="2900" b="1" dirty="0" smtClean="0">
                <a:solidFill>
                  <a:schemeClr val="accent1"/>
                </a:solidFill>
                <a:latin typeface="Monotype Corsiva" pitchFamily="66" charset="0"/>
              </a:rPr>
              <a:t>». 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Проводилась 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она согласно плану работы  школы и методического объединения, с целью повышения интереса обучающихся к изучению физической культуры и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ОБЖ, 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пропаганды и агитации к выполнению норм ВФСК «ГТО». В рамках этой недели более 85% обучающихся продемонстрировали свои знания и умения в области физической культуры и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ОБЖ </a:t>
            </a:r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и узнали много нового и интересного, а так же у них была возможность частично </a:t>
            </a:r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поучаствовали в спортивных мероприятиях.</a:t>
            </a:r>
            <a:endParaRPr lang="ru-RU" b="1" dirty="0">
              <a:solidFill>
                <a:srgbClr val="FF3399"/>
              </a:solidFill>
              <a:latin typeface="Monotype Corsiva" pitchFamily="66" charset="0"/>
            </a:endParaRPr>
          </a:p>
          <a:p>
            <a:pPr algn="just"/>
            <a:r>
              <a:rPr lang="ru-RU" b="1" dirty="0">
                <a:solidFill>
                  <a:srgbClr val="FF3399"/>
                </a:solidFill>
                <a:latin typeface="Monotype Corsiva" pitchFamily="66" charset="0"/>
              </a:rPr>
              <a:t>         Для достижения поставленной цели было разработано положение и план мероприятий на предметную неделю.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511129" cy="3384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Тема предметной недели:</a:t>
            </a:r>
            <a:br>
              <a:rPr lang="ru-RU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b="1" dirty="0">
                <a:effectLst/>
              </a:rPr>
              <a:t>« Здоровый образ жизни. Физкультура и спорт».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 ОБЖ: « Безопасность в повседневной жизни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36287"/>
              </p:ext>
            </p:extLst>
          </p:nvPr>
        </p:nvGraphicFramePr>
        <p:xfrm>
          <a:off x="16939" y="-27383"/>
          <a:ext cx="8659517" cy="7006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287"/>
                <a:gridCol w="4533962"/>
                <a:gridCol w="796938"/>
                <a:gridCol w="967165"/>
                <a:gridCol w="967165"/>
              </a:tblGrid>
              <a:tr h="32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День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Мероприятие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Класс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Номер урока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Ответственные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716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Понедельник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 октября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Открытие недели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Конкурс рефератов и презентаций по предметам: физическая культура и ОБЖ.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1-11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 течении недели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Учителя физической культуры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Баскетбол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11А, 11Б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Туркова Л.В.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Вторник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17 октября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 «Богатырские </a:t>
                      </a:r>
                      <a:r>
                        <a:rPr lang="ru-RU" sz="1050" dirty="0" err="1">
                          <a:effectLst/>
                        </a:rPr>
                        <a:t>потешки</a:t>
                      </a:r>
                      <a:r>
                        <a:rPr lang="ru-RU" sz="1050" dirty="0">
                          <a:effectLst/>
                        </a:rPr>
                        <a:t>!»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6А,6Б, 6В, 6Г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Холиков Р.Н.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Спортивное мероприятие: Волейбол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9А,9Б,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9В,9Г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Туркова Л.В.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Викторина по предмету ОБЖ: «Колесо безопасности»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7А, 7Б, 7В, 7Г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Исаева О.Р.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Среда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 октября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Пионербол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5Б, 5В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Туркова Л.В.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51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Открытый урок по теме: Модуль спортивные игры. Баскетбол. Упражнения на передачу и броски мяча.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Холиков р.Н.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Открытый урок по ОБЖ тема: «Пожарная безопасность в общественных местах».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Исаева О.Р.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«Вперед к Олимпу!»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5А,5Б, 5В, 5Г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Туркова Л.В.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2034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Четверг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 октября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 «Веселые старты!»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Санаева А.А.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Пионербол с элементами волейбола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8А,8Б,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8В,8Г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Туркова Л.В.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5231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Пятница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 октября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Открытый урок по теме: Модуль спортивные игры. Волейбол. Прием и передача волейбольного мяча двумя руками снизу на месте и в движении.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16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Открытый урок по теме: Закаливание организма.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Санаева А.А.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«Быстрее, выше, сильнее!»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7А,7Б,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7В,7Г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Валахов Д.В.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Холиков Р.Н.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5231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Суббота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 октября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Открытый урок по теме: Модуль спортивные игры. Волейбол. Прием и передача волейбольного мяча двумя руками снизу на месте и в движении.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Туркова</a:t>
                      </a:r>
                      <a:r>
                        <a:rPr lang="ru-RU" sz="1050" dirty="0">
                          <a:effectLst/>
                        </a:rPr>
                        <a:t> Л.В.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358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Спортивное мероприятие: Волейбол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10Б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Туркова</a:t>
                      </a:r>
                      <a:r>
                        <a:rPr lang="ru-RU" sz="1050" dirty="0">
                          <a:effectLst/>
                        </a:rPr>
                        <a:t> Л.В.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Валахов Д.В.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  <a:tr h="179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Закрытие недели. Подведение итогов.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89" marR="43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51520" y="1989138"/>
            <a:ext cx="8533705" cy="4176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На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протяжении предметной недели физической  культуры </a:t>
            </a:r>
            <a:r>
              <a:rPr lang="en-US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 ОБЖ, был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проведен конкурс рисунков в 1-4 классах, плакатов среди 5-11 классов, конкурс рефератов, презентаций на тему: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«Здоровый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образ жизни. Физкультура и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спорт»,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Безопасность в повседневной жизни».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выставке принимали участие все желающие обучающиеся школы.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--\AppData\Local\Temp\Rar$DIa1016.30696\IMG_20230204_145341_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6670654" cy="50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--\Desktop\Для презентации\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75" y="35040"/>
            <a:ext cx="3917275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5361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16 октября </a:t>
            </a:r>
            <a:r>
              <a:rPr lang="ru-RU" sz="3200" b="1" dirty="0" err="1" smtClean="0">
                <a:solidFill>
                  <a:schemeClr val="tx1"/>
                </a:solidFill>
                <a:latin typeface="Monotype Corsiva" pitchFamily="66" charset="0"/>
              </a:rPr>
              <a:t>Валаховым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 Д.В. И </a:t>
            </a:r>
            <a:r>
              <a:rPr lang="ru-RU" sz="3200" b="1" dirty="0" err="1" smtClean="0">
                <a:solidFill>
                  <a:schemeClr val="tx1"/>
                </a:solidFill>
                <a:latin typeface="Monotype Corsiva" pitchFamily="66" charset="0"/>
              </a:rPr>
              <a:t>Турковой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 Л.В. был проведен турнир по баскетболу среди </a:t>
            </a:r>
            <a:b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11 «А» и 11 «Б» классами, победителем стал </a:t>
            </a:r>
            <a:b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11 «А» класс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--\Desktop\Для презентации\2 клас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1" y="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--\Desktop\Для презентации\IMG-a12a5e9c397f72b262ebb525ef5cede5-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676292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3284984"/>
            <a:ext cx="3910729" cy="33123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шестом уроке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Санаева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А.А. провела спортивное мероприятие «Вперед к Олимпу!»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среди 2-ых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классов,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м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сто занял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 «В» класс,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II-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 «А», 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</a:rPr>
              <a:t>III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- 2 «Б»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Users\--\Desktop\Для презентации\Победители 2 класс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530"/>
            <a:ext cx="5076056" cy="39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--\Desktop\Для презентации\IMG-0d9ad1c8095c9a7e5e1e08f2a3448403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28168"/>
            <a:ext cx="8735265" cy="226472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На шестом уроке среди 6-ых классов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Холиков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Р.Н. провел спортивное мероприятие «Богатырские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потешки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!»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Места распределились таким образом: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место поделили 6 «А» и 6«Б» классы, 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место занял 6 «В» класс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--\Desktop\Для презентации\IMG-3c088f4c28492158f62ade076fa7a09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93" y="4306019"/>
            <a:ext cx="3442807" cy="25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a2bb2843f587fa71fdf0462932f09ee5f16d2f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771</Words>
  <Application>Microsoft Office PowerPoint</Application>
  <PresentationFormat>Экран (4:3)</PresentationFormat>
  <Paragraphs>140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Занятия спортом тренируют не только здоровье человека, но и его характер. А спортивные достижения добавляют уверенности в себе.                                                                           Платон</vt:lpstr>
      <vt:lpstr>Конкурс плакатов и рисунков</vt:lpstr>
      <vt:lpstr>Цели и задачи:   - Укрепление и сохранения здоровья обучающихся.  - Популяризация физической культуры среди молодежи, приобщение её к систематическим занятиям физкультурой и спортом. -  Пропаганда здорового образа жизни. Воспитание характера, умения управлять эмоциями, чувство товарищества и взаимопомощи. - Привлечение обучающихся к сдаче норм ГТО.</vt:lpstr>
      <vt:lpstr>Заголовок слайда</vt:lpstr>
      <vt:lpstr>Тема предметной недели: «« Здоровый образ жизни. Физкультура и спорт».  ОБЖ: « Безопасность в повседневной жизни» </vt:lpstr>
      <vt:lpstr>Презентация PowerPoint</vt:lpstr>
      <vt:lpstr>16 октября Валаховым Д.В. И Турковой Л.В. был проведен турнир по баскетболу среди  11 «А» и 11 «Б» классами, победителем стал  11 «А» класс</vt:lpstr>
      <vt:lpstr>На шестом уроке Санаева А.А. провела спортивное мероприятие «Вперед к Олимпу!» среди 2-ых классов, I место занял  2 «В» класс, II- 2 «А», III- 2 «Б»</vt:lpstr>
      <vt:lpstr>На шестом уроке среди 6-ых классов Холиков Р.Н. провел спортивное мероприятие «Богатырские потешки!»  Места распределились таким образом:  I место поделили 6 «А» и 6«Б» классы, II место занял 6 «В» класс</vt:lpstr>
      <vt:lpstr>17 октября на седьмом уроке среди 9-ых классов Туркова Л.В. провела турнир по волейболу среди 9-ых  классов, I место заняла команда  9 «Г», II место занял 9 «В», III место 9 «Б» класс.</vt:lpstr>
      <vt:lpstr>На четвертом уроке ОБЖ по теме: «Пожарная безопасность в общественных местах»   в 9 « Б » провела учитель Исаева О.Р.</vt:lpstr>
      <vt:lpstr>Презентация PowerPoint</vt:lpstr>
      <vt:lpstr>На седьмом уроке Валахов Д.В. И Туркова Л.В. провели Спортивное мероприятие: «Вперед к Олимпу!»  I место занял- 5 «Б», II- 5 «В», III место поделили  5 «Г» и 5 «В».</vt:lpstr>
      <vt:lpstr>Во вторник 17 октября на седьмом уроке Исаева О.Р. провела викторину по предмету ОБЖ: «Колесо безопасности».</vt:lpstr>
      <vt:lpstr>Презентация PowerPoint</vt:lpstr>
      <vt:lpstr>На шестом уроке Санаева А,А, провела спортивное мероприятие «Богатырские потешки!» среди 4-ых классов</vt:lpstr>
      <vt:lpstr>I место занял 4«Г» класс,  II – 4 «А», III-4 «Б» IV- 4 «В»</vt:lpstr>
      <vt:lpstr>На седьмом уроке Валахов Д.В.  и  Туркова Л.В. провели спортивное мероприятие среди 8 классов  пионербол с элементами волейбола</vt:lpstr>
      <vt:lpstr>18 октября на третьем уроке в  6 «В» классе Холиков Р.Н. провел открытый урок по теме: : Модуль спортивные игры. Баскетбол. Упражнения на передачу и броски мяча. </vt:lpstr>
      <vt:lpstr>19 октября на шестом уроке в 3-их классах Санаева А.А. провела спортивное мероприятие «Веселые старты!», 1 место-3 «В», 2 место-3 «А», 3 место- 3 «Б» класс.</vt:lpstr>
      <vt:lpstr>20 0ктября на первом уроке в  5 «А» классе Влахов Д.В. Провел Открытый урок по теме: Модуль спортивные игры. Волейбол. Прием и передача волейбольного мяча двумя руками снизу на месте и в движении. </vt:lpstr>
      <vt:lpstr>Презентация PowerPoint</vt:lpstr>
      <vt:lpstr>На пятом уроке в 4 «Б» классе, Санаева А.А. провела открытый урок по теме: Закаливание организма  </vt:lpstr>
      <vt:lpstr>Презентация PowerPoint</vt:lpstr>
      <vt:lpstr>20.10 на седьмом уроке Валахов Д.В. И Холиков Р.Н. провели спортивное мероприятие среди 6 классов : «Быстрее, выше, сильнее!», 1 место-7 «Г», 2 место -7 «Б»,3 место 7 «В»,  4 место 7 «А»</vt:lpstr>
      <vt:lpstr> 21 октября на первом уроке Туркова Л.В. провела  открытый урок по теме: Модуль спортивные игры. Волейбол. Прием и передача волейбольного мяча двумя руками снизу на месте и в движении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Стань чемпионом</dc:title>
  <dc:creator>obstinate</dc:creator>
  <dc:description>Шаблон презентации с сайта https://presentation-creation.ru/</dc:description>
  <cp:lastModifiedBy>--</cp:lastModifiedBy>
  <cp:revision>1388</cp:revision>
  <dcterms:created xsi:type="dcterms:W3CDTF">2018-02-25T09:09:03Z</dcterms:created>
  <dcterms:modified xsi:type="dcterms:W3CDTF">2023-11-27T09:01:03Z</dcterms:modified>
</cp:coreProperties>
</file>