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</p:sldMasterIdLst>
  <p:sldIdLst>
    <p:sldId id="257" r:id="rId6"/>
    <p:sldId id="276" r:id="rId7"/>
    <p:sldId id="260" r:id="rId8"/>
    <p:sldId id="258" r:id="rId9"/>
    <p:sldId id="265" r:id="rId10"/>
    <p:sldId id="266" r:id="rId11"/>
    <p:sldId id="271" r:id="rId12"/>
    <p:sldId id="268" r:id="rId13"/>
    <p:sldId id="269" r:id="rId14"/>
    <p:sldId id="277" r:id="rId15"/>
    <p:sldId id="264" r:id="rId16"/>
    <p:sldId id="272" r:id="rId17"/>
    <p:sldId id="274" r:id="rId18"/>
    <p:sldId id="273" r:id="rId19"/>
    <p:sldId id="267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214"/>
    <a:srgbClr val="F999AE"/>
    <a:srgbClr val="CA0C0C"/>
    <a:srgbClr val="290A01"/>
    <a:srgbClr val="FCAC96"/>
    <a:srgbClr val="B09D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73" d="100"/>
          <a:sy n="7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E3F6-55EA-484F-B0F8-E7826BEC7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C8D0-E053-47B4-9733-F3BE74FD5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023F-FDAB-4AD2-843A-B45C43F0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67E5-0535-4F76-B8C9-7BEE385E4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A42C-403E-4646-8715-5FBCB6532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5E66-9DA5-4C96-A671-00FDB27BC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E0C0-3AE9-4909-8386-5A2941FB5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86D1-CD9A-4519-8000-10070A61D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2A7C-FE83-42C2-A6BC-4CD30BFB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2597-D1BB-4C5A-82AC-67A5621C9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B6E1-338E-458B-A1D6-DBC6A0F1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A98E-5B8D-48E9-859D-73BF5103B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0BB7-6A77-4FEA-BFAA-C2252F7A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D0DF-C689-4C94-8C2D-32CD232F1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A3B5-726B-444C-928F-B37B0FD9E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5532-8143-425E-8AF0-193EA2757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2DE5-5E3E-4835-A59E-A13F73264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6BD8-C9DD-4209-807D-4727A8EF2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E10E-DD0D-4B40-9369-BC113B7C3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A338-0B13-45F0-82AF-A59C7F50D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63C4-6ADB-48B1-8287-11566F54C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28EF-281D-462D-90F8-D7BBAA5AA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3317-5F99-4D22-A4D4-5E763076E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960E-0645-4EC4-AFED-AE3F5F3A3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7537-EB7E-498B-9331-A67F75280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A842-89D5-4469-A7DC-BAF58846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3E84-F08D-470A-B2DB-1CB9E42BB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65EE-1C70-4680-AE4C-1574DED13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4A17-A387-4E15-95B8-69534744A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C30B-1491-4F6D-ABBB-FDB135C9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5280-5F37-4504-87C4-28B674F6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0E16-095E-40C9-9893-B1EE3C1EF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9DBE-855D-43A8-87A8-AE9AC838C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7EDA-ABF1-4AD9-891E-F7CB4666E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AAF4-2DB1-4A79-B5BE-A1AC80CF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D895-B8C4-4136-A7C2-725A6D657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8CA4-7D40-4FB7-BC84-2E73C6A3C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B21B-6C7D-4618-A24D-F98382221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C6EE-4641-4314-A5FD-6AF6F4C8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089B-D2A8-40EF-84A7-938AE9735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95CD-6383-4E68-929D-32971F66B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40BF-F4CB-4AFA-9CC3-7F6C5DD2D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E088-F548-4EC1-80DF-C5965C54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B315-BDB9-4481-BE84-A7D4B94F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52C1-E209-4293-92D9-FEB5A3DDC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0A38-7A84-429C-8741-A51214FE3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FA81-8959-4025-9657-08BA3B8AF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9DF63-C9B2-431E-8FCD-F87727A47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DD24-B017-4881-A3E1-93BB61E03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4CB89-08A5-4937-B05C-83C4C1ACF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D9CD-3874-4041-8044-477D2F76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08A0-91F4-44ED-8B22-9476731DC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B5C4-39D1-45FC-8A84-1A77EFDCD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3893-4AB8-48B6-A90A-E145106D3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02D5-0E17-410E-BFDB-5E8CF2A37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BFE72-9ED4-4B98-8066-4EA5920D2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>
          <a:solidFill>
            <a:srgbClr val="25406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5406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93104-D1BB-4AB5-B4EB-44764411F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>
          <a:solidFill>
            <a:srgbClr val="25406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5406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25406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084D82-3E15-4DF3-86F6-3CE2EF0AE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C6B58-7975-4F66-A2A6-07B42114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C637104-FA1F-4AE1-BE59-2F05EE08C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6443662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Путешествие в страну Знаний </a:t>
            </a:r>
          </a:p>
        </p:txBody>
      </p:sp>
      <p:pic>
        <p:nvPicPr>
          <p:cNvPr id="3075" name="Picture 3" descr="BD1365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988" y="4679950"/>
            <a:ext cx="50530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AutoShape 4"/>
          <p:cNvSpPr>
            <a:spLocks noChangeArrowheads="1"/>
          </p:cNvSpPr>
          <p:nvPr/>
        </p:nvSpPr>
        <p:spPr bwMode="auto">
          <a:xfrm rot="-8361504">
            <a:off x="323850" y="4724400"/>
            <a:ext cx="976313" cy="976313"/>
          </a:xfrm>
          <a:custGeom>
            <a:avLst/>
            <a:gdLst>
              <a:gd name="T0" fmla="*/ 22062457 w 21600"/>
              <a:gd name="T1" fmla="*/ 0 h 21600"/>
              <a:gd name="T2" fmla="*/ 5516123 w 21600"/>
              <a:gd name="T3" fmla="*/ 22064536 h 21600"/>
              <a:gd name="T4" fmla="*/ 22062457 w 21600"/>
              <a:gd name="T5" fmla="*/ 11032245 h 21600"/>
              <a:gd name="T6" fmla="*/ 49645159 w 21600"/>
              <a:gd name="T7" fmla="*/ 22064536 h 21600"/>
              <a:gd name="T8" fmla="*/ 38612905 w 21600"/>
              <a:gd name="T9" fmla="*/ 33096784 h 21600"/>
              <a:gd name="T10" fmla="*/ 27580663 w 21600"/>
              <a:gd name="T11" fmla="*/ 2206453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2987675" y="57340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1476375" y="5445125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Verdana" pitchFamily="34" charset="0"/>
              </a:rPr>
              <a:t>1</a:t>
            </a:r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 rot="-1161264">
            <a:off x="1979613" y="3860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>
            <a:off x="755650" y="3933825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Verdana" pitchFamily="34" charset="0"/>
              </a:rPr>
              <a:t>2</a:t>
            </a:r>
          </a:p>
        </p:txBody>
      </p:sp>
      <p:sp>
        <p:nvSpPr>
          <p:cNvPr id="63496" name="AutoShape 9"/>
          <p:cNvSpPr>
            <a:spLocks noChangeArrowheads="1"/>
          </p:cNvSpPr>
          <p:nvPr/>
        </p:nvSpPr>
        <p:spPr bwMode="auto">
          <a:xfrm>
            <a:off x="3419475" y="3357563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Verdana" pitchFamily="34" charset="0"/>
              </a:rPr>
              <a:t>3</a:t>
            </a:r>
          </a:p>
        </p:txBody>
      </p:sp>
      <p:sp>
        <p:nvSpPr>
          <p:cNvPr id="63497" name="AutoShape 10"/>
          <p:cNvSpPr>
            <a:spLocks noChangeArrowheads="1"/>
          </p:cNvSpPr>
          <p:nvPr/>
        </p:nvSpPr>
        <p:spPr bwMode="auto">
          <a:xfrm rot="-1401683">
            <a:off x="4716463" y="31416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6011863" y="2492375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Verdana" pitchFamily="34" charset="0"/>
              </a:rPr>
              <a:t>4</a:t>
            </a:r>
          </a:p>
        </p:txBody>
      </p:sp>
      <p:sp>
        <p:nvSpPr>
          <p:cNvPr id="63499" name="AutoShape 12"/>
          <p:cNvSpPr>
            <a:spLocks noChangeArrowheads="1"/>
          </p:cNvSpPr>
          <p:nvPr/>
        </p:nvSpPr>
        <p:spPr bwMode="auto">
          <a:xfrm rot="-6552345">
            <a:off x="6923882" y="1581944"/>
            <a:ext cx="1214437" cy="733425"/>
          </a:xfrm>
          <a:prstGeom prst="curvedUp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0" name="AutoShape 13"/>
          <p:cNvSpPr>
            <a:spLocks noChangeArrowheads="1"/>
          </p:cNvSpPr>
          <p:nvPr/>
        </p:nvSpPr>
        <p:spPr bwMode="auto">
          <a:xfrm>
            <a:off x="3779838" y="155733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1" name="AutoShape 14"/>
          <p:cNvSpPr>
            <a:spLocks noChangeArrowheads="1"/>
          </p:cNvSpPr>
          <p:nvPr/>
        </p:nvSpPr>
        <p:spPr bwMode="auto">
          <a:xfrm>
            <a:off x="5148263" y="1341438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Verdana" pitchFamily="34" charset="0"/>
              </a:rPr>
              <a:t>5</a:t>
            </a:r>
          </a:p>
        </p:txBody>
      </p:sp>
      <p:pic>
        <p:nvPicPr>
          <p:cNvPr id="63502" name="Picture 16" descr="626582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341947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 odd word</a:t>
            </a:r>
            <a:endParaRPr lang="ru-RU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1.mother father pen brother</a:t>
            </a:r>
          </a:p>
          <a:p>
            <a:r>
              <a:rPr lang="en-US" smtClean="0"/>
              <a:t>2.red yellow black green  river</a:t>
            </a:r>
          </a:p>
          <a:p>
            <a:r>
              <a:rPr lang="en-US" smtClean="0"/>
              <a:t>3.eleven  five  nine  picture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511550"/>
          </a:xfrm>
        </p:spPr>
        <p:txBody>
          <a:bodyPr/>
          <a:lstStyle/>
          <a:p>
            <a:pPr eaLnBrk="1" hangingPunct="1"/>
            <a:endParaRPr lang="ru-RU" sz="3200" smtClean="0">
              <a:latin typeface="Arial" charset="0"/>
            </a:endParaRPr>
          </a:p>
        </p:txBody>
      </p:sp>
      <p:pic>
        <p:nvPicPr>
          <p:cNvPr id="64514" name="Picture 3" descr="24737972_uchilk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644900"/>
            <a:ext cx="2124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4"/>
          <p:cNvSpPr>
            <a:spLocks noChangeArrowheads="1"/>
          </p:cNvSpPr>
          <p:nvPr/>
        </p:nvSpPr>
        <p:spPr bwMode="auto">
          <a:xfrm>
            <a:off x="468313" y="260350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17" name="Picture 5" descr="49301_96d00eda2238007ee301c49f219d31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7829" name="Picture 5" descr="49301_777bc41dbf1cd1d572659e532826b6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9877" name="Picture 5" descr="49301_5a8294ee70d33e70fa4658ae67f86c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8853" name="Picture 5" descr="49301_980899fc0dab8c6772e3302228e7e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5115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800" i="1" smtClean="0">
                <a:solidFill>
                  <a:srgbClr val="42C214"/>
                </a:solidFill>
              </a:rPr>
              <a:t>The captains’ competition</a:t>
            </a:r>
            <a:r>
              <a:rPr lang="en-US" sz="4800" i="1" smtClean="0">
                <a:solidFill>
                  <a:srgbClr val="CA0C0C"/>
                </a:solidFill>
              </a:rPr>
              <a:t/>
            </a:r>
            <a:br>
              <a:rPr lang="en-US" sz="4800" i="1" smtClean="0">
                <a:solidFill>
                  <a:srgbClr val="CA0C0C"/>
                </a:solidFill>
              </a:rPr>
            </a:br>
            <a:r>
              <a:rPr lang="en-US" sz="4800" smtClean="0"/>
              <a:t>1)</a:t>
            </a:r>
            <a:r>
              <a:rPr lang="en-US" sz="4000" smtClean="0">
                <a:latin typeface="Arial" charset="0"/>
              </a:rPr>
              <a:t>Reading rules the letter “Ii”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2)Reading rules the letter “Aa”</a:t>
            </a:r>
            <a:endParaRPr lang="ru-RU" sz="4000" smtClean="0">
              <a:latin typeface="Arial" charset="0"/>
            </a:endParaRPr>
          </a:p>
        </p:txBody>
      </p:sp>
      <p:pic>
        <p:nvPicPr>
          <p:cNvPr id="74755" name="Picture 3" descr="24737972_uchilk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4221163"/>
            <a:ext cx="24479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AutoShape 5"/>
          <p:cNvSpPr>
            <a:spLocks noChangeArrowheads="1"/>
          </p:cNvSpPr>
          <p:nvPr/>
        </p:nvSpPr>
        <p:spPr bwMode="auto">
          <a:xfrm>
            <a:off x="250825" y="188913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0901" name="Picture 5" descr="507838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The 25</a:t>
            </a:r>
            <a:r>
              <a:rPr lang="en-US" baseline="30000" smtClean="0">
                <a:effectLst/>
              </a:rPr>
              <a:t>th</a:t>
            </a:r>
            <a:r>
              <a:rPr lang="en-US" smtClean="0">
                <a:effectLst/>
              </a:rPr>
              <a:t> of October.</a:t>
            </a:r>
            <a:endParaRPr lang="ru-RU" smtClean="0">
              <a:effectLst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294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44675"/>
            <a:ext cx="8991600" cy="501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604250" cy="58324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6562" name="Picture 3" descr="24737972_uchilk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573463"/>
            <a:ext cx="20510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AutoShape 4"/>
          <p:cNvSpPr>
            <a:spLocks noChangeArrowheads="1"/>
          </p:cNvSpPr>
          <p:nvPr/>
        </p:nvSpPr>
        <p:spPr bwMode="auto">
          <a:xfrm>
            <a:off x="179388" y="260350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84213" y="549275"/>
            <a:ext cx="845978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rgbClr val="B09DF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Fill in the gaps with </a:t>
            </a:r>
            <a:r>
              <a:rPr lang="en-US" sz="3600" b="1" u="sng">
                <a:solidFill>
                  <a:srgbClr val="290A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</a:t>
            </a:r>
            <a:r>
              <a:rPr lang="ru-RU" sz="3600" b="1" u="sng">
                <a:solidFill>
                  <a:srgbClr val="290A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600" b="1" u="sng">
                <a:solidFill>
                  <a:srgbClr val="290A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</a:t>
            </a:r>
            <a:r>
              <a:rPr lang="ru-RU" sz="3600" b="1" u="sng">
                <a:solidFill>
                  <a:srgbClr val="290A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600" b="1" u="sng">
                <a:solidFill>
                  <a:srgbClr val="290A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… a student.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… friends.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…a doctor.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They… pupils.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mother … a teacher.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… my sister.</a:t>
            </a:r>
            <a:endParaRPr lang="ru-RU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4879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Station 1</a:t>
            </a:r>
            <a:br>
              <a:rPr lang="en-US" smtClean="0"/>
            </a:br>
            <a:r>
              <a:rPr lang="en-US" smtClean="0">
                <a:latin typeface="Arial" charset="0"/>
              </a:rPr>
              <a:t>Translate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Fantastic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beautiful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mountain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zoo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forest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river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lake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bridge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region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country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picture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parents</a:t>
            </a:r>
            <a:r>
              <a:rPr lang="ru-RU" smtClean="0">
                <a:latin typeface="Arial" charset="0"/>
              </a:rPr>
              <a:t>,</a:t>
            </a:r>
            <a:r>
              <a:rPr lang="en-US" smtClean="0">
                <a:latin typeface="Arial" charset="0"/>
              </a:rPr>
              <a:t> grandparents</a:t>
            </a:r>
            <a:endParaRPr lang="ru-RU" sz="6900" smtClean="0"/>
          </a:p>
        </p:txBody>
      </p:sp>
      <p:pic>
        <p:nvPicPr>
          <p:cNvPr id="65538" name="Picture 3" descr="24737972_uchilk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644900"/>
            <a:ext cx="2124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179388" y="260350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59436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smtClean="0">
                <a:solidFill>
                  <a:srgbClr val="CA0C0C"/>
                </a:solidFill>
              </a:rPr>
              <a:t>     </a:t>
            </a:r>
            <a:r>
              <a:rPr lang="en-US" sz="4000" smtClean="0">
                <a:solidFill>
                  <a:srgbClr val="CA0C0C"/>
                </a:solidFill>
              </a:rPr>
              <a:t>Find the correct translation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1.</a:t>
            </a:r>
            <a:r>
              <a:rPr lang="en-US" sz="3600" smtClean="0">
                <a:solidFill>
                  <a:schemeClr val="tx1"/>
                </a:solidFill>
              </a:rPr>
              <a:t>What’s your name?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2.</a:t>
            </a:r>
            <a:r>
              <a:rPr lang="en-US" sz="3600" smtClean="0">
                <a:solidFill>
                  <a:schemeClr val="tx1"/>
                </a:solidFill>
              </a:rPr>
              <a:t>How are you?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3.</a:t>
            </a:r>
            <a:r>
              <a:rPr lang="en-US" sz="3600" smtClean="0">
                <a:solidFill>
                  <a:schemeClr val="tx1"/>
                </a:solidFill>
              </a:rPr>
              <a:t>What country are you from?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4.</a:t>
            </a:r>
            <a:r>
              <a:rPr lang="en-US" sz="3600" smtClean="0">
                <a:solidFill>
                  <a:schemeClr val="tx1"/>
                </a:solidFill>
              </a:rPr>
              <a:t>How old are you?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      1.Как дела?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      2.Из какой вы страны?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      3.Сколько тебе лет?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chemeClr val="tx1"/>
                </a:solidFill>
              </a:rPr>
              <a:t>      4.Как тебя зовут?</a:t>
            </a:r>
            <a:endParaRPr lang="en-US" sz="36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ru-RU" sz="36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mtClean="0"/>
              <a:t>         </a:t>
            </a:r>
          </a:p>
          <a:p>
            <a:pPr>
              <a:buFontTx/>
              <a:buNone/>
            </a:pPr>
            <a:r>
              <a:rPr lang="en-US" smtClean="0"/>
              <a:t> </a:t>
            </a:r>
            <a:endParaRPr lang="ru-RU" sz="2000" b="1" smtClean="0"/>
          </a:p>
        </p:txBody>
      </p:sp>
      <p:pic>
        <p:nvPicPr>
          <p:cNvPr id="69634" name="Picture 4" descr="Рисунок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708275"/>
            <a:ext cx="2663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229600" cy="6613525"/>
          </a:xfrm>
        </p:spPr>
        <p:txBody>
          <a:bodyPr/>
          <a:lstStyle/>
          <a:p>
            <a:pPr>
              <a:buFontTx/>
              <a:buNone/>
            </a:pPr>
            <a:r>
              <a:rPr lang="en-US" sz="5000" b="1" i="1" u="sng" smtClean="0">
                <a:solidFill>
                  <a:srgbClr val="CA0C0C"/>
                </a:solidFill>
              </a:rPr>
              <a:t>Write numbers</a:t>
            </a:r>
          </a:p>
          <a:p>
            <a:pPr>
              <a:buFontTx/>
              <a:buNone/>
            </a:pPr>
            <a:r>
              <a:rPr lang="en-US" sz="5000" smtClean="0"/>
              <a:t>four</a:t>
            </a:r>
            <a:r>
              <a:rPr lang="ru-RU" sz="5000" smtClean="0"/>
              <a:t>,</a:t>
            </a:r>
            <a:r>
              <a:rPr lang="en-US" sz="5000" smtClean="0"/>
              <a:t> six</a:t>
            </a:r>
            <a:r>
              <a:rPr lang="ru-RU" sz="5000" smtClean="0"/>
              <a:t>,</a:t>
            </a:r>
            <a:r>
              <a:rPr lang="en-US" sz="5000" smtClean="0"/>
              <a:t> five</a:t>
            </a:r>
            <a:r>
              <a:rPr lang="ru-RU" sz="5000" smtClean="0"/>
              <a:t>,</a:t>
            </a:r>
            <a:r>
              <a:rPr lang="en-US" sz="5000" smtClean="0"/>
              <a:t> eleven</a:t>
            </a:r>
            <a:r>
              <a:rPr lang="ru-RU" sz="5000" smtClean="0"/>
              <a:t>,</a:t>
            </a:r>
            <a:r>
              <a:rPr lang="en-US" sz="5000" smtClean="0"/>
              <a:t> seventeen</a:t>
            </a:r>
            <a:r>
              <a:rPr lang="ru-RU" sz="5000" smtClean="0"/>
              <a:t>,</a:t>
            </a:r>
            <a:r>
              <a:rPr lang="en-US" sz="5000" smtClean="0"/>
              <a:t> ninety</a:t>
            </a:r>
            <a:r>
              <a:rPr lang="ru-RU" sz="5000" smtClean="0"/>
              <a:t>,</a:t>
            </a:r>
            <a:r>
              <a:rPr lang="en-US" sz="5000" smtClean="0"/>
              <a:t> ten</a:t>
            </a:r>
            <a:r>
              <a:rPr lang="ru-RU" sz="5000" smtClean="0"/>
              <a:t>,</a:t>
            </a:r>
            <a:r>
              <a:rPr lang="en-US" sz="5000" smtClean="0"/>
              <a:t> seven</a:t>
            </a:r>
            <a:r>
              <a:rPr lang="ru-RU" sz="5000" smtClean="0"/>
              <a:t>,</a:t>
            </a:r>
            <a:r>
              <a:rPr lang="en-US" sz="5000" smtClean="0"/>
              <a:t> one hundred</a:t>
            </a:r>
            <a:r>
              <a:rPr lang="ru-RU" sz="5000" smtClean="0"/>
              <a:t>,</a:t>
            </a:r>
            <a:r>
              <a:rPr lang="en-US" sz="5000" smtClean="0"/>
              <a:t> </a:t>
            </a:r>
            <a:endParaRPr lang="ru-RU" sz="5000" smtClean="0"/>
          </a:p>
          <a:p>
            <a:pPr>
              <a:buFontTx/>
              <a:buNone/>
            </a:pPr>
            <a:r>
              <a:rPr lang="en-US" sz="5000" smtClean="0"/>
              <a:t>sixty-two</a:t>
            </a:r>
            <a:r>
              <a:rPr lang="ru-RU" sz="5000" smtClean="0"/>
              <a:t>,</a:t>
            </a:r>
            <a:r>
              <a:rPr lang="en-US" sz="5000" smtClean="0"/>
              <a:t> fifty-seven</a:t>
            </a:r>
            <a:r>
              <a:rPr lang="ru-RU" sz="5000" smtClean="0"/>
              <a:t>, </a:t>
            </a:r>
            <a:r>
              <a:rPr lang="en-US" sz="5000" smtClean="0"/>
              <a:t>two</a:t>
            </a:r>
            <a:endParaRPr lang="ru-RU" sz="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800" b="1" smtClean="0">
                <a:solidFill>
                  <a:srgbClr val="CA0C0C"/>
                </a:solidFill>
              </a:rPr>
              <a:t>Write down on 2 columns</a:t>
            </a:r>
            <a:r>
              <a:rPr lang="en-US" smtClean="0"/>
              <a:t> </a:t>
            </a:r>
          </a:p>
          <a:p>
            <a:pPr marL="609600" indent="-609600">
              <a:buFontTx/>
              <a:buNone/>
            </a:pPr>
            <a:r>
              <a:rPr lang="en-US" smtClean="0"/>
              <a:t> </a:t>
            </a:r>
            <a:endParaRPr lang="ru-RU" smtClean="0"/>
          </a:p>
          <a:p>
            <a:pPr marL="609600" indent="-609600">
              <a:buFontTx/>
              <a:buNone/>
            </a:pPr>
            <a:r>
              <a:rPr lang="en-US" sz="5400" smtClean="0"/>
              <a:t>name</a:t>
            </a:r>
            <a:r>
              <a:rPr lang="ru-RU" sz="5400" smtClean="0"/>
              <a:t>,</a:t>
            </a:r>
            <a:r>
              <a:rPr lang="en-US" sz="5400" smtClean="0"/>
              <a:t> cat</a:t>
            </a:r>
            <a:r>
              <a:rPr lang="ru-RU" sz="5400" smtClean="0"/>
              <a:t>, </a:t>
            </a:r>
            <a:r>
              <a:rPr lang="en-US" sz="5400" smtClean="0"/>
              <a:t> fat</a:t>
            </a:r>
            <a:r>
              <a:rPr lang="ru-RU" sz="5400" smtClean="0"/>
              <a:t>,</a:t>
            </a:r>
            <a:r>
              <a:rPr lang="en-US" sz="5400" smtClean="0"/>
              <a:t>  cave</a:t>
            </a:r>
            <a:r>
              <a:rPr lang="ru-RU" sz="5400" smtClean="0"/>
              <a:t>,</a:t>
            </a:r>
            <a:r>
              <a:rPr lang="en-US" sz="5400" smtClean="0"/>
              <a:t> camp</a:t>
            </a:r>
            <a:r>
              <a:rPr lang="ru-RU" sz="5400" smtClean="0"/>
              <a:t>,</a:t>
            </a:r>
            <a:r>
              <a:rPr lang="en-US" sz="5400" smtClean="0"/>
              <a:t> game</a:t>
            </a:r>
            <a:r>
              <a:rPr lang="ru-RU" sz="5400" smtClean="0"/>
              <a:t>,</a:t>
            </a:r>
            <a:r>
              <a:rPr lang="en-US" sz="5400" smtClean="0"/>
              <a:t> tale</a:t>
            </a:r>
            <a:r>
              <a:rPr lang="ru-RU" sz="5400" smtClean="0"/>
              <a:t>,</a:t>
            </a:r>
            <a:r>
              <a:rPr lang="en-US" sz="5400" smtClean="0"/>
              <a:t> place</a:t>
            </a:r>
            <a:r>
              <a:rPr lang="ru-RU" sz="5400" smtClean="0"/>
              <a:t>,</a:t>
            </a:r>
            <a:r>
              <a:rPr lang="en-US" sz="5400" smtClean="0"/>
              <a:t> flag</a:t>
            </a:r>
            <a:r>
              <a:rPr lang="ru-RU" sz="5400" smtClean="0"/>
              <a:t>,</a:t>
            </a:r>
            <a:r>
              <a:rPr lang="en-US" sz="5400" smtClean="0"/>
              <a:t> lake</a:t>
            </a:r>
            <a:r>
              <a:rPr lang="ru-RU" sz="5400" smtClean="0"/>
              <a:t>,</a:t>
            </a:r>
            <a:r>
              <a:rPr lang="en-US" sz="5400" smtClean="0"/>
              <a:t> map </a:t>
            </a:r>
            <a:endParaRPr lang="ru-RU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511550"/>
          </a:xfrm>
        </p:spPr>
        <p:txBody>
          <a:bodyPr/>
          <a:lstStyle/>
          <a:p>
            <a:pPr eaLnBrk="1" hangingPunct="1">
              <a:defRPr/>
            </a:pPr>
            <a:r>
              <a:rPr lang="en-US" sz="6300" smtClean="0">
                <a:solidFill>
                  <a:srgbClr val="290A01"/>
                </a:solidFill>
              </a:rPr>
              <a:t>Read!</a:t>
            </a:r>
            <a:br>
              <a:rPr lang="en-US" sz="6300" smtClean="0">
                <a:solidFill>
                  <a:srgbClr val="290A01"/>
                </a:solidFill>
              </a:rPr>
            </a:br>
            <a:r>
              <a:rPr lang="en-US" sz="6300" smtClean="0"/>
              <a:t>Like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twins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bicycle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Liz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girl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twenty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birds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</a:t>
            </a:r>
            <a:br>
              <a:rPr lang="en-US" sz="6300" smtClean="0"/>
            </a:br>
            <a:r>
              <a:rPr lang="en-US" sz="6300" smtClean="0"/>
              <a:t>little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five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ship</a:t>
            </a:r>
            <a:r>
              <a:rPr lang="ru-RU" sz="6300" smtClean="0">
                <a:latin typeface="Arial" charset="0"/>
              </a:rPr>
              <a:t>,</a:t>
            </a:r>
            <a:r>
              <a:rPr lang="en-US" sz="6300" smtClean="0"/>
              <a:t> pig </a:t>
            </a:r>
            <a:r>
              <a:rPr lang="ru-RU" sz="6300" smtClean="0">
                <a:latin typeface="Arial" charset="0"/>
              </a:rPr>
              <a:t>.</a:t>
            </a:r>
            <a:r>
              <a:rPr lang="en-US" sz="6300" smtClean="0"/>
              <a:t> </a:t>
            </a:r>
            <a:endParaRPr lang="ru-RU" sz="6300" smtClean="0"/>
          </a:p>
        </p:txBody>
      </p:sp>
      <p:pic>
        <p:nvPicPr>
          <p:cNvPr id="72706" name="Picture 3" descr="24737972_uchilk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508500"/>
            <a:ext cx="21240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AutoShape 4"/>
          <p:cNvSpPr>
            <a:spLocks noChangeArrowheads="1"/>
          </p:cNvSpPr>
          <p:nvPr/>
        </p:nvSpPr>
        <p:spPr bwMode="auto">
          <a:xfrm>
            <a:off x="468313" y="260350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609600" indent="-609600"/>
            <a:r>
              <a:rPr lang="en-US" sz="4000" smtClean="0"/>
              <a:t>                </a:t>
            </a:r>
            <a:r>
              <a:rPr lang="en-US" sz="4000" b="1" smtClean="0"/>
              <a:t>Numerals</a:t>
            </a:r>
          </a:p>
          <a:p>
            <a:pPr marL="609600" indent="-609600"/>
            <a:r>
              <a:rPr lang="en-US" sz="4000" b="1" smtClean="0"/>
              <a:t>3</a:t>
            </a:r>
            <a:r>
              <a:rPr lang="ru-RU" sz="4000" b="1" smtClean="0"/>
              <a:t>, 5, 8, 10, 11, 1, 14, 18, 20, 22,</a:t>
            </a:r>
          </a:p>
          <a:p>
            <a:pPr marL="609600" indent="-609600"/>
            <a:r>
              <a:rPr lang="ru-RU" sz="4000" b="1" smtClean="0"/>
              <a:t>30, 35, 40, 90, 94, 76, 58, 65,</a:t>
            </a:r>
          </a:p>
          <a:p>
            <a:pPr marL="609600" indent="-609600"/>
            <a:r>
              <a:rPr lang="ru-RU" sz="4000" b="1" smtClean="0"/>
              <a:t>99, 145, 187, 195, 165, 264, </a:t>
            </a:r>
          </a:p>
          <a:p>
            <a:pPr marL="609600" indent="-609600"/>
            <a:r>
              <a:rPr lang="ru-RU" sz="4000" b="1" smtClean="0"/>
              <a:t>44, 55, 67, 78, 16, 12, 7, 100.</a:t>
            </a:r>
          </a:p>
          <a:p>
            <a:pPr marL="609600" indent="-609600"/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 c кнопками">
  <a:themeElements>
    <a:clrScheme name="1_Презентация c кнопками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Презентация c кнопками">
      <a:majorFont>
        <a:latin typeface="Calibri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 c кнопками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c кнопками">
  <a:themeElements>
    <a:clrScheme name="Презентация c кнопками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Презентация c кнопками">
      <a:majorFont>
        <a:latin typeface="Calibri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c кнопками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езентация ЗЕЛЁНЫЕ ЛИСТОЧКИ">
  <a:themeElements>
    <a:clrScheme name="1_Презентация ЗЕЛЁНЫЕ ЛИСТОЧКИ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Презентация ЗЕЛЁНЫЕ ЛИСТОЧКИ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 ЗЕЛЁНЫЕ ЛИСТОЧКИ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резентация ЗЕЛЁНЫЕ ЛИСТОЧКИ">
  <a:themeElements>
    <a:clrScheme name="Презентация ЗЕЛЁНЫЕ ЛИСТОЧКИ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Презентация ЗЕЛЁНЫЕ ЛИСТОЧКИ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ЗЕЛЁНЫЕ ЛИСТОЧКИ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ЛИСТ НА КНОПКАХ</Template>
  <TotalTime>339</TotalTime>
  <Words>194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Verdana</vt:lpstr>
      <vt:lpstr>1_Презентация c кнопками</vt:lpstr>
      <vt:lpstr>Презентация c кнопками</vt:lpstr>
      <vt:lpstr>1_Презентация ЗЕЛЁНЫЕ ЛИСТОЧКИ</vt:lpstr>
      <vt:lpstr>Презентация ЗЕЛЁНЫЕ ЛИСТОЧКИ</vt:lpstr>
      <vt:lpstr>Клен</vt:lpstr>
      <vt:lpstr>Клен</vt:lpstr>
      <vt:lpstr>Путешествие в страну Знаний </vt:lpstr>
      <vt:lpstr>The 25th of October.</vt:lpstr>
      <vt:lpstr>Слайд 3</vt:lpstr>
      <vt:lpstr>Station 1 Translate Fantastic, beautiful, mountain, zoo, forest, river, lake, bridge, region, country, picture, parents, grandparents</vt:lpstr>
      <vt:lpstr>Слайд 5</vt:lpstr>
      <vt:lpstr>Слайд 6</vt:lpstr>
      <vt:lpstr>Слайд 7</vt:lpstr>
      <vt:lpstr>Read! Like, twins, bicycle, Liz, girl, twenty, birds,  little, five, ship, pig . </vt:lpstr>
      <vt:lpstr>Слайд 9</vt:lpstr>
      <vt:lpstr>Out odd word</vt:lpstr>
      <vt:lpstr>Слайд 11</vt:lpstr>
      <vt:lpstr>Слайд 12</vt:lpstr>
      <vt:lpstr>Слайд 13</vt:lpstr>
      <vt:lpstr>Слайд 14</vt:lpstr>
      <vt:lpstr> The captains’ competition 1)Reading rules the letter “Ii” 2)Reading rules the letter “Aa”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Эльдар</cp:lastModifiedBy>
  <cp:revision>6</cp:revision>
  <dcterms:created xsi:type="dcterms:W3CDTF">2012-04-21T17:03:12Z</dcterms:created>
  <dcterms:modified xsi:type="dcterms:W3CDTF">2018-10-22T17:14:29Z</dcterms:modified>
</cp:coreProperties>
</file>