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9/3/2017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9/3/2017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9/3/2017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9/3/2017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9/3/2017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9/3/2017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9/3/2017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9/3/2017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9/3/2017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9/3/2017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9/3/2017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9/3/2017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9/3/2017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Laser B2 Unit 1 Lesson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20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problems can teenagers face because of 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83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PARENTS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Being over protective</a:t>
            </a:r>
          </a:p>
          <a:p>
            <a:r>
              <a:rPr lang="en-US" sz="8000" dirty="0" smtClean="0"/>
              <a:t>pocket money</a:t>
            </a:r>
          </a:p>
          <a:p>
            <a:r>
              <a:rPr lang="en-US" sz="8000" dirty="0" smtClean="0"/>
              <a:t>Nagging all the time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58224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PEERS AT SCHOOL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bullying, violence</a:t>
            </a:r>
          </a:p>
          <a:p>
            <a:r>
              <a:rPr lang="en-US" sz="8000" dirty="0" smtClean="0"/>
              <a:t>Mockery e.g. because of being a ‘nerd’ 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03786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SIBLINGS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8000" dirty="0" smtClean="0"/>
              <a:t>Not sharing</a:t>
            </a:r>
          </a:p>
          <a:p>
            <a:r>
              <a:rPr lang="en-US" sz="8000" dirty="0" smtClean="0"/>
              <a:t>Interfering in each other’s private affairs</a:t>
            </a:r>
          </a:p>
          <a:p>
            <a:r>
              <a:rPr lang="en-US" sz="8000" dirty="0" smtClean="0"/>
              <a:t>Annoying habits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76631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FRIENDS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8000" dirty="0" smtClean="0"/>
              <a:t>Gossiping</a:t>
            </a:r>
          </a:p>
          <a:p>
            <a:r>
              <a:rPr lang="en-US" sz="8000" dirty="0" smtClean="0"/>
              <a:t>Mockery</a:t>
            </a:r>
          </a:p>
          <a:p>
            <a:r>
              <a:rPr lang="en-US" sz="8000" dirty="0" smtClean="0"/>
              <a:t>Betrayal </a:t>
            </a:r>
          </a:p>
          <a:p>
            <a:r>
              <a:rPr lang="en-US" sz="8000" dirty="0" smtClean="0"/>
              <a:t>Arguments, quarrels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0510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Глубина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TM04033923[[fn=Глубина]]</Template>
  <TotalTime>33</TotalTime>
  <Words>59</Words>
  <Application>Microsoft Office PowerPoint</Application>
  <PresentationFormat>Широкоэкранный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Corbel</vt:lpstr>
      <vt:lpstr>Глубина</vt:lpstr>
      <vt:lpstr>RELATIONSHIPS</vt:lpstr>
      <vt:lpstr>What problems can teenagers face because of …</vt:lpstr>
      <vt:lpstr>PARENTS</vt:lpstr>
      <vt:lpstr>PEERS AT SCHOOL</vt:lpstr>
      <vt:lpstr>SIBLINGS</vt:lpstr>
      <vt:lpstr>FRIENDS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RELATIONSHIPS</dc:title>
  <dc:creator>Галина</dc:creator>
  <cp:lastModifiedBy>Галина</cp:lastModifiedBy>
  <cp:revision>3</cp:revision>
  <dcterms:created xsi:type="dcterms:W3CDTF">2016-09-04T19:18:37Z</dcterms:created>
  <dcterms:modified xsi:type="dcterms:W3CDTF">2017-09-03T13:25:06Z</dcterms:modified>
</cp:coreProperties>
</file>