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6.xml" ContentType="application/vnd.openxmlformats-officedocument.presentationml.notesSlide+xml"/>
  <Override PartName="/ppt/notesSlides/_rels/notesSlide16.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jpeg" ContentType="image/jpeg"/>
  <Override PartName="/ppt/media/image1.jpeg" ContentType="image/jpeg"/>
  <Override PartName="/ppt/media/image2.jpeg" ContentType="image/jpeg"/>
  <Override PartName="/ppt/media/image8.gif" ContentType="image/gif"/>
  <Override PartName="/ppt/media/image12.gif" ContentType="image/gif"/>
  <Override PartName="/ppt/media/image3.jpeg" ContentType="image/jpeg"/>
  <Override PartName="/ppt/media/image22.gif" ContentType="image/gif"/>
  <Override PartName="/ppt/media/image4.jpeg" ContentType="image/jpeg"/>
  <Override PartName="/ppt/media/image32.gif" ContentType="image/gif"/>
  <Override PartName="/ppt/media/image5.jpeg" ContentType="image/jpeg"/>
  <Override PartName="/ppt/media/image6.jpeg" ContentType="image/jpeg"/>
  <Override PartName="/ppt/media/image7.jpeg" ContentType="image/jpeg"/>
  <Override PartName="/ppt/media/image10.gif" ContentType="image/gif"/>
  <Override PartName="/ppt/media/image11.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23.gif" ContentType="image/gif"/>
  <Override PartName="/ppt/media/image17.jpeg" ContentType="image/jpeg"/>
  <Override PartName="/ppt/media/image18.jpeg" ContentType="image/jpeg"/>
  <Override PartName="/ppt/media/image19.jpeg" ContentType="image/jpeg"/>
  <Override PartName="/ppt/media/image20.gif" ContentType="image/gif"/>
  <Override PartName="/ppt/media/image21.jpeg" ContentType="image/jpeg"/>
  <Override PartName="/ppt/media/image24.jpeg" ContentType="image/jpeg"/>
  <Override PartName="/ppt/media/image25.gif" ContentType="image/gif"/>
  <Override PartName="/ppt/media/image37.png" ContentType="image/pn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3.jpeg" ContentType="image/jpeg"/>
  <Override PartName="/ppt/media/image34.gif" ContentType="image/gif"/>
  <Override PartName="/ppt/media/image35.png" ContentType="image/png"/>
  <Override PartName="/ppt/media/image36.gif" ContentType="image/gif"/>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body"/>
          </p:nvPr>
        </p:nvSpPr>
        <p:spPr>
          <a:xfrm>
            <a:off x="756000" y="5078520"/>
            <a:ext cx="6047640" cy="4811040"/>
          </a:xfrm>
          <a:prstGeom prst="rect">
            <a:avLst/>
          </a:prstGeom>
        </p:spPr>
        <p:txBody>
          <a:bodyPr lIns="0" rIns="0" tIns="0" bIns="0"/>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116" name="PlaceHolder 2"/>
          <p:cNvSpPr>
            <a:spLocks noGrp="1"/>
          </p:cNvSpPr>
          <p:nvPr>
            <p:ph type="hdr"/>
          </p:nvPr>
        </p:nvSpPr>
        <p:spPr>
          <a:xfrm>
            <a:off x="0" y="0"/>
            <a:ext cx="3280680" cy="534240"/>
          </a:xfrm>
          <a:prstGeom prst="rect">
            <a:avLst/>
          </a:prstGeom>
        </p:spPr>
        <p:txBody>
          <a:bodyPr lIns="0" rIns="0" tIns="0" bIns="0"/>
          <a:p>
            <a:r>
              <a:rPr b="0" lang="ru-RU" sz="1400" spc="-1" strike="noStrike">
                <a:latin typeface="Times New Roman"/>
              </a:rPr>
              <a:t>&lt;верхний колонтитул&gt;</a:t>
            </a:r>
            <a:endParaRPr b="0" lang="ru-RU" sz="1400" spc="-1" strike="noStrike">
              <a:latin typeface="Times New Roman"/>
            </a:endParaRPr>
          </a:p>
        </p:txBody>
      </p:sp>
      <p:sp>
        <p:nvSpPr>
          <p:cNvPr id="117" name="PlaceHolder 3"/>
          <p:cNvSpPr>
            <a:spLocks noGrp="1"/>
          </p:cNvSpPr>
          <p:nvPr>
            <p:ph type="dt"/>
          </p:nvPr>
        </p:nvSpPr>
        <p:spPr>
          <a:xfrm>
            <a:off x="4278960" y="0"/>
            <a:ext cx="3280680" cy="534240"/>
          </a:xfrm>
          <a:prstGeom prst="rect">
            <a:avLst/>
          </a:prstGeom>
        </p:spPr>
        <p:txBody>
          <a:bodyPr lIns="0" rIns="0" tIns="0" bIns="0"/>
          <a:p>
            <a:pPr algn="r"/>
            <a:r>
              <a:rPr b="0" lang="ru-RU" sz="1400" spc="-1" strike="noStrike">
                <a:latin typeface="Times New Roman"/>
              </a:rPr>
              <a:t>&lt;дата/время&gt;</a:t>
            </a:r>
            <a:endParaRPr b="0" lang="ru-RU" sz="1400" spc="-1" strike="noStrike">
              <a:latin typeface="Times New Roman"/>
            </a:endParaRPr>
          </a:p>
        </p:txBody>
      </p:sp>
      <p:sp>
        <p:nvSpPr>
          <p:cNvPr id="118" name="PlaceHolder 4"/>
          <p:cNvSpPr>
            <a:spLocks noGrp="1"/>
          </p:cNvSpPr>
          <p:nvPr>
            <p:ph type="ftr"/>
          </p:nvPr>
        </p:nvSpPr>
        <p:spPr>
          <a:xfrm>
            <a:off x="0" y="10157400"/>
            <a:ext cx="3280680" cy="534240"/>
          </a:xfrm>
          <a:prstGeom prst="rect">
            <a:avLst/>
          </a:prstGeom>
        </p:spPr>
        <p:txBody>
          <a:bodyPr lIns="0" rIns="0" tIns="0" bIns="0" anchor="b"/>
          <a:p>
            <a:r>
              <a:rPr b="0" lang="ru-RU" sz="1400" spc="-1" strike="noStrike">
                <a:latin typeface="Times New Roman"/>
              </a:rPr>
              <a:t>&lt;нижний колонтитул&gt;</a:t>
            </a:r>
            <a:endParaRPr b="0" lang="ru-RU" sz="1400" spc="-1" strike="noStrike">
              <a:latin typeface="Times New Roman"/>
            </a:endParaRPr>
          </a:p>
        </p:txBody>
      </p:sp>
      <p:sp>
        <p:nvSpPr>
          <p:cNvPr id="119" name="PlaceHolder 5"/>
          <p:cNvSpPr>
            <a:spLocks noGrp="1"/>
          </p:cNvSpPr>
          <p:nvPr>
            <p:ph type="sldNum"/>
          </p:nvPr>
        </p:nvSpPr>
        <p:spPr>
          <a:xfrm>
            <a:off x="4278960" y="10157400"/>
            <a:ext cx="3280680" cy="534240"/>
          </a:xfrm>
          <a:prstGeom prst="rect">
            <a:avLst/>
          </a:prstGeom>
        </p:spPr>
        <p:txBody>
          <a:bodyPr lIns="0" rIns="0" tIns="0" bIns="0" anchor="b"/>
          <a:p>
            <a:pPr algn="r"/>
            <a:fld id="{83943D20-C877-4330-929E-608F3555458D}"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body"/>
          </p:nvPr>
        </p:nvSpPr>
        <p:spPr>
          <a:xfrm>
            <a:off x="685800" y="4343400"/>
            <a:ext cx="5485680" cy="4114080"/>
          </a:xfrm>
          <a:prstGeom prst="rect">
            <a:avLst/>
          </a:prstGeom>
        </p:spPr>
        <p:txBody>
          <a:bodyPr lIns="0" rIns="0" tIns="0" bIns="0">
            <a:normAutofit/>
          </a:bodyPr>
          <a:p>
            <a:endParaRPr b="0" lang="ru-RU" sz="2000" spc="-1" strike="noStrike">
              <a:latin typeface="Arial"/>
            </a:endParaRPr>
          </a:p>
        </p:txBody>
      </p:sp>
      <p:sp>
        <p:nvSpPr>
          <p:cNvPr id="197"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472A7B0A-64FC-441E-BEAC-BEE87125191C}" type="slidenum">
              <a:rPr b="0" lang="ru-RU" sz="1200" spc="-1" strike="noStrike">
                <a:solidFill>
                  <a:srgbClr val="000000"/>
                </a:solidFill>
                <a:latin typeface="+mn-lt"/>
                <a:ea typeface="+mn-ea"/>
              </a:rPr>
              <a:t>&lt;номер&gt;</a:t>
            </a:fld>
            <a:endParaRPr b="0" lang="ru-RU"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4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4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7"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51"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2"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53"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7"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1"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63"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4"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69"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71"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72"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73"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74"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75"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76"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80"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82"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8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5"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8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90"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91"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93"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9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95"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9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9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99"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01"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02"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04"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0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107"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09"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110"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111"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112"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113"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114"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p:spPr>
        <p:txBody>
          <a:bodyPr lIns="0" rIns="0" tIns="0" bIns="0" anchor="ctr"/>
          <a:p>
            <a:r>
              <a:rPr b="0" lang="ru-RU" sz="1800" spc="-1" strike="noStrike">
                <a:latin typeface="Arial"/>
              </a:rPr>
              <a:t>Для правки текста заголовка щёлкните мышью</a:t>
            </a:r>
            <a:endParaRPr b="0" lang="ru-RU"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8880" cy="1142280"/>
          </a:xfrm>
          <a:prstGeom prst="rect">
            <a:avLst/>
          </a:prstGeom>
        </p:spPr>
        <p:txBody>
          <a:bodyPr lIns="0" rIns="0" tIns="0" bIns="0" anchor="ctr"/>
          <a:p>
            <a:r>
              <a:rPr b="0" lang="ru-RU" sz="1800" spc="-1" strike="noStrike">
                <a:latin typeface="Arial"/>
              </a:rPr>
              <a:t>Для правки текста заголовка щёлкните мышью</a:t>
            </a:r>
            <a:endParaRPr b="0" lang="ru-RU" sz="1800" spc="-1" strike="noStrike">
              <a:latin typeface="Arial"/>
            </a:endParaRPr>
          </a:p>
        </p:txBody>
      </p:sp>
      <p:sp>
        <p:nvSpPr>
          <p:cNvPr id="39" name="PlaceHolder 2"/>
          <p:cNvSpPr>
            <a:spLocks noGrp="1"/>
          </p:cNvSpPr>
          <p:nvPr>
            <p:ph type="body"/>
          </p:nvPr>
        </p:nvSpPr>
        <p:spPr>
          <a:xfrm>
            <a:off x="457200" y="1600200"/>
            <a:ext cx="4015440" cy="45252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1800" spc="-1" strike="noStrike">
                <a:latin typeface="Arial"/>
              </a:rPr>
              <a:t>Для правки структуры щёлкните мышью</a:t>
            </a:r>
            <a:endParaRPr b="0" lang="ru-RU" sz="1800" spc="-1" strike="noStrike">
              <a:latin typeface="Arial"/>
            </a:endParaRPr>
          </a:p>
          <a:p>
            <a:pPr lvl="1" marL="864000" indent="-324000">
              <a:spcBef>
                <a:spcPts val="1134"/>
              </a:spcBef>
              <a:buClr>
                <a:srgbClr val="000000"/>
              </a:buClr>
              <a:buSzPct val="75000"/>
              <a:buFont typeface="Symbol" charset="2"/>
              <a:buChar char=""/>
            </a:pPr>
            <a:r>
              <a:rPr b="0" lang="ru-RU" sz="1800" spc="-1" strike="noStrike">
                <a:latin typeface="Arial"/>
              </a:rPr>
              <a:t>Второй уровень структуры</a:t>
            </a:r>
            <a:endParaRPr b="0" lang="ru-RU" sz="1800" spc="-1" strike="noStrike">
              <a:latin typeface="Arial"/>
            </a:endParaRPr>
          </a:p>
          <a:p>
            <a:pPr lvl="2" marL="1296000" indent="-288000">
              <a:spcBef>
                <a:spcPts val="850"/>
              </a:spcBef>
              <a:buClr>
                <a:srgbClr val="000000"/>
              </a:buClr>
              <a:buSzPct val="45000"/>
              <a:buFont typeface="Wingdings" charset="2"/>
              <a:buChar char=""/>
            </a:pPr>
            <a:r>
              <a:rPr b="0" lang="ru-RU" sz="1800" spc="-1" strike="noStrike">
                <a:latin typeface="Arial"/>
              </a:rPr>
              <a:t>Третий уровень структуры</a:t>
            </a:r>
            <a:endParaRPr b="0" lang="ru-RU" sz="1800" spc="-1" strike="noStrike">
              <a:latin typeface="Arial"/>
            </a:endParaRPr>
          </a:p>
          <a:p>
            <a:pPr lvl="3" marL="1728000" indent="-216000">
              <a:spcBef>
                <a:spcPts val="567"/>
              </a:spcBef>
              <a:buClr>
                <a:srgbClr val="000000"/>
              </a:buClr>
              <a:buSzPct val="75000"/>
              <a:buFont typeface="Symbol" charset="2"/>
              <a:buChar char=""/>
            </a:pPr>
            <a:r>
              <a:rPr b="0" lang="ru-RU" sz="1800" spc="-1" strike="noStrike">
                <a:latin typeface="Arial"/>
              </a:rPr>
              <a:t>Четвёртый уровень структуры</a:t>
            </a:r>
            <a:endParaRPr b="0" lang="ru-RU" sz="1800" spc="-1" strike="noStrike">
              <a:latin typeface="Arial"/>
            </a:endParaRPr>
          </a:p>
          <a:p>
            <a:pPr lvl="4" marL="2160000" indent="-216000">
              <a:spcBef>
                <a:spcPts val="283"/>
              </a:spcBef>
              <a:buClr>
                <a:srgbClr val="000000"/>
              </a:buClr>
              <a:buSzPct val="45000"/>
              <a:buFont typeface="Wingdings" charset="2"/>
              <a:buChar char=""/>
            </a:pPr>
            <a:r>
              <a:rPr b="0" lang="ru-RU" sz="1800" spc="-1" strike="noStrike">
                <a:latin typeface="Arial"/>
              </a:rPr>
              <a:t>Пятый уровень структуры</a:t>
            </a:r>
            <a:endParaRPr b="0" lang="ru-RU" sz="1800" spc="-1" strike="noStrike">
              <a:latin typeface="Arial"/>
            </a:endParaRPr>
          </a:p>
          <a:p>
            <a:pPr lvl="5" marL="2592000" indent="-216000">
              <a:spcBef>
                <a:spcPts val="283"/>
              </a:spcBef>
              <a:buClr>
                <a:srgbClr val="000000"/>
              </a:buClr>
              <a:buSzPct val="45000"/>
              <a:buFont typeface="Wingdings" charset="2"/>
              <a:buChar char=""/>
            </a:pPr>
            <a:r>
              <a:rPr b="0" lang="ru-RU" sz="1800" spc="-1" strike="noStrike">
                <a:latin typeface="Arial"/>
              </a:rPr>
              <a:t>Шестой уровень структуры</a:t>
            </a:r>
            <a:endParaRPr b="0" lang="ru-RU" sz="1800" spc="-1" strike="noStrike">
              <a:latin typeface="Arial"/>
            </a:endParaRPr>
          </a:p>
          <a:p>
            <a:pPr lvl="6" marL="3024000" indent="-216000">
              <a:spcBef>
                <a:spcPts val="283"/>
              </a:spcBef>
              <a:buClr>
                <a:srgbClr val="000000"/>
              </a:buClr>
              <a:buSzPct val="45000"/>
              <a:buFont typeface="Wingdings" charset="2"/>
              <a:buChar char=""/>
            </a:pPr>
            <a:r>
              <a:rPr b="0" lang="ru-RU" sz="1800" spc="-1" strike="noStrike">
                <a:latin typeface="Arial"/>
              </a:rPr>
              <a:t>Седьмой уровень структуры</a:t>
            </a:r>
            <a:endParaRPr b="0" lang="ru-RU" sz="1800" spc="-1" strike="noStrike">
              <a:latin typeface="Arial"/>
            </a:endParaRPr>
          </a:p>
        </p:txBody>
      </p:sp>
      <p:sp>
        <p:nvSpPr>
          <p:cNvPr id="40" name="PlaceHolder 3"/>
          <p:cNvSpPr>
            <a:spLocks noGrp="1"/>
          </p:cNvSpPr>
          <p:nvPr>
            <p:ph type="body"/>
          </p:nvPr>
        </p:nvSpPr>
        <p:spPr>
          <a:xfrm>
            <a:off x="4674240" y="1600200"/>
            <a:ext cx="4015440" cy="45252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1800" spc="-1" strike="noStrike">
                <a:latin typeface="Arial"/>
              </a:rPr>
              <a:t>Для правки структуры щёлкните мышью</a:t>
            </a:r>
            <a:endParaRPr b="0" lang="ru-RU" sz="1800" spc="-1" strike="noStrike">
              <a:latin typeface="Arial"/>
            </a:endParaRPr>
          </a:p>
          <a:p>
            <a:pPr lvl="1" marL="864000" indent="-324000">
              <a:spcBef>
                <a:spcPts val="1134"/>
              </a:spcBef>
              <a:buClr>
                <a:srgbClr val="000000"/>
              </a:buClr>
              <a:buSzPct val="75000"/>
              <a:buFont typeface="Symbol" charset="2"/>
              <a:buChar char=""/>
            </a:pPr>
            <a:r>
              <a:rPr b="0" lang="ru-RU" sz="1800" spc="-1" strike="noStrike">
                <a:latin typeface="Arial"/>
              </a:rPr>
              <a:t>Второй уровень структуры</a:t>
            </a:r>
            <a:endParaRPr b="0" lang="ru-RU" sz="1800" spc="-1" strike="noStrike">
              <a:latin typeface="Arial"/>
            </a:endParaRPr>
          </a:p>
          <a:p>
            <a:pPr lvl="2" marL="1296000" indent="-288000">
              <a:spcBef>
                <a:spcPts val="850"/>
              </a:spcBef>
              <a:buClr>
                <a:srgbClr val="000000"/>
              </a:buClr>
              <a:buSzPct val="45000"/>
              <a:buFont typeface="Wingdings" charset="2"/>
              <a:buChar char=""/>
            </a:pPr>
            <a:r>
              <a:rPr b="0" lang="ru-RU" sz="1800" spc="-1" strike="noStrike">
                <a:latin typeface="Arial"/>
              </a:rPr>
              <a:t>Третий уровень структуры</a:t>
            </a:r>
            <a:endParaRPr b="0" lang="ru-RU" sz="1800" spc="-1" strike="noStrike">
              <a:latin typeface="Arial"/>
            </a:endParaRPr>
          </a:p>
          <a:p>
            <a:pPr lvl="3" marL="1728000" indent="-216000">
              <a:spcBef>
                <a:spcPts val="567"/>
              </a:spcBef>
              <a:buClr>
                <a:srgbClr val="000000"/>
              </a:buClr>
              <a:buSzPct val="75000"/>
              <a:buFont typeface="Symbol" charset="2"/>
              <a:buChar char=""/>
            </a:pPr>
            <a:r>
              <a:rPr b="0" lang="ru-RU" sz="1800" spc="-1" strike="noStrike">
                <a:latin typeface="Arial"/>
              </a:rPr>
              <a:t>Четвёртый уровень структуры</a:t>
            </a:r>
            <a:endParaRPr b="0" lang="ru-RU" sz="1800" spc="-1" strike="noStrike">
              <a:latin typeface="Arial"/>
            </a:endParaRPr>
          </a:p>
          <a:p>
            <a:pPr lvl="4" marL="2160000" indent="-216000">
              <a:spcBef>
                <a:spcPts val="283"/>
              </a:spcBef>
              <a:buClr>
                <a:srgbClr val="000000"/>
              </a:buClr>
              <a:buSzPct val="45000"/>
              <a:buFont typeface="Wingdings" charset="2"/>
              <a:buChar char=""/>
            </a:pPr>
            <a:r>
              <a:rPr b="0" lang="ru-RU" sz="1800" spc="-1" strike="noStrike">
                <a:latin typeface="Arial"/>
              </a:rPr>
              <a:t>Пятый уровень структуры</a:t>
            </a:r>
            <a:endParaRPr b="0" lang="ru-RU" sz="1800" spc="-1" strike="noStrike">
              <a:latin typeface="Arial"/>
            </a:endParaRPr>
          </a:p>
          <a:p>
            <a:pPr lvl="5" marL="2592000" indent="-216000">
              <a:spcBef>
                <a:spcPts val="283"/>
              </a:spcBef>
              <a:buClr>
                <a:srgbClr val="000000"/>
              </a:buClr>
              <a:buSzPct val="45000"/>
              <a:buFont typeface="Wingdings" charset="2"/>
              <a:buChar char=""/>
            </a:pPr>
            <a:r>
              <a:rPr b="0" lang="ru-RU" sz="1800" spc="-1" strike="noStrike">
                <a:latin typeface="Arial"/>
              </a:rPr>
              <a:t>Шестой уровень структуры</a:t>
            </a:r>
            <a:endParaRPr b="0" lang="ru-RU" sz="1800" spc="-1" strike="noStrike">
              <a:latin typeface="Arial"/>
            </a:endParaRPr>
          </a:p>
          <a:p>
            <a:pPr lvl="6" marL="3024000" indent="-216000">
              <a:spcBef>
                <a:spcPts val="283"/>
              </a:spcBef>
              <a:buClr>
                <a:srgbClr val="000000"/>
              </a:buClr>
              <a:buSzPct val="45000"/>
              <a:buFont typeface="Wingdings" charset="2"/>
              <a:buChar char=""/>
            </a:pPr>
            <a:r>
              <a:rPr b="0" lang="ru-RU" sz="1800" spc="-1" strike="noStrike">
                <a:latin typeface="Arial"/>
              </a:rPr>
              <a:t>Седьмой уровень структуры</a:t>
            </a:r>
            <a:endParaRPr b="0" lang="ru-R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pPr algn="ctr"/>
            <a:r>
              <a:rPr b="0" lang="ru-RU" sz="4400" spc="-1" strike="noStrike">
                <a:latin typeface="Arial"/>
              </a:rPr>
              <a:t>Для правки текста заголовка щёлкните мышью</a:t>
            </a:r>
            <a:endParaRPr b="0" lang="ru-RU" sz="4400" spc="-1" strike="noStrike">
              <a:latin typeface="Arial"/>
            </a:endParaRPr>
          </a:p>
        </p:txBody>
      </p:sp>
      <p:sp>
        <p:nvSpPr>
          <p:cNvPr id="7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0.gif"/><Relationship Id="rId2" Type="http://schemas.openxmlformats.org/officeDocument/2006/relationships/slideLayout" Target="../slideLayouts/slideLayout16.xml"/>
</Relationships>
</file>

<file path=ppt/slides/_rels/slide1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gif"/><Relationship Id="rId3" Type="http://schemas.openxmlformats.org/officeDocument/2006/relationships/slideLayout" Target="../slideLayouts/slideLayout16.xml"/>
</Relationships>
</file>

<file path=ppt/slides/_rels/slide12.xml.rels><?xml version="1.0" encoding="UTF-8"?>
<Relationships xmlns="http://schemas.openxmlformats.org/package/2006/relationships"><Relationship Id="rId1" Type="http://schemas.openxmlformats.org/officeDocument/2006/relationships/image" Target="../media/image23.gif"/><Relationship Id="rId2" Type="http://schemas.openxmlformats.org/officeDocument/2006/relationships/slideLayout" Target="../slideLayouts/slideLayout16.xml"/>
</Relationships>
</file>

<file path=ppt/slides/_rels/slide1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16.xml"/>
</Relationships>
</file>

<file path=ppt/slides/_rels/slide1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16.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16.xml"/>
</Relationships>
</file>

<file path=ppt/slides/_rels/slide1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slideLayout" Target="../slideLayouts/slideLayout16.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2.gif"/><Relationship Id="rId2" Type="http://schemas.openxmlformats.org/officeDocument/2006/relationships/image" Target="../media/image33.jpeg"/><Relationship Id="rId3" Type="http://schemas.openxmlformats.org/officeDocument/2006/relationships/slideLayout" Target="../slideLayouts/slideLayout16.xml"/>
</Relationships>
</file>

<file path=ppt/slides/_rels/slide18.xml.rels><?xml version="1.0" encoding="UTF-8"?>
<Relationships xmlns="http://schemas.openxmlformats.org/package/2006/relationships"><Relationship Id="rId1" Type="http://schemas.openxmlformats.org/officeDocument/2006/relationships/image" Target="../media/image34.gif"/><Relationship Id="rId2" Type="http://schemas.openxmlformats.org/officeDocument/2006/relationships/slideLayout" Target="../slideLayouts/slideLayout16.xml"/>
</Relationships>
</file>

<file path=ppt/slides/_rels/slide1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6.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6.xml"/>
</Relationships>
</file>

<file path=ppt/slides/_rels/slide20.xml.rels><?xml version="1.0" encoding="UTF-8"?>
<Relationships xmlns="http://schemas.openxmlformats.org/package/2006/relationships"><Relationship Id="rId1" Type="http://schemas.openxmlformats.org/officeDocument/2006/relationships/image" Target="../media/image36.gif"/><Relationship Id="rId2" Type="http://schemas.openxmlformats.org/officeDocument/2006/relationships/image" Target="../media/image37.png"/><Relationship Id="rId3" Type="http://schemas.openxmlformats.org/officeDocument/2006/relationships/slideLayout" Target="../slideLayouts/slideLayout16.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8.gif"/><Relationship Id="rId2"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gif"/><Relationship Id="rId3" Type="http://schemas.openxmlformats.org/officeDocument/2006/relationships/slideLayout" Target="../slideLayouts/slideLayout16.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gif"/><Relationship Id="rId3" Type="http://schemas.openxmlformats.org/officeDocument/2006/relationships/slideLayout" Target="../slideLayouts/slideLayout16.xml"/>
</Relationships>
</file>

<file path=ppt/slides/_rels/slide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6.xml"/>
</Relationships>
</file>

<file path=ppt/slides/_rels/slide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6.xml"/>
</Relationships>
</file>

<file path=ppt/slides/_rels/slide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285840" y="1000080"/>
            <a:ext cx="8429040" cy="1785240"/>
          </a:xfrm>
          <a:prstGeom prst="rect">
            <a:avLst/>
          </a:prstGeom>
          <a:noFill/>
          <a:ln>
            <a:noFill/>
          </a:ln>
        </p:spPr>
        <p:style>
          <a:lnRef idx="0"/>
          <a:fillRef idx="0"/>
          <a:effectRef idx="0"/>
          <a:fontRef idx="minor"/>
        </p:style>
        <p:txBody>
          <a:bodyPr lIns="90000" rIns="90000" tIns="45000" bIns="45000" anchor="ctr"/>
          <a:p>
            <a:pPr algn="ctr">
              <a:lnSpc>
                <a:spcPct val="100000"/>
              </a:lnSpc>
            </a:pPr>
            <a:r>
              <a:rPr b="1" i="1" lang="ru-RU" sz="7200" spc="-1" strike="noStrike">
                <a:solidFill>
                  <a:srgbClr val="ff0000"/>
                </a:solidFill>
                <a:latin typeface="Calibri"/>
              </a:rPr>
              <a:t>  </a:t>
            </a:r>
            <a:r>
              <a:rPr b="1" i="1" lang="ru-RU" sz="6000" spc="-1" strike="noStrike">
                <a:solidFill>
                  <a:srgbClr val="ff0000"/>
                </a:solidFill>
                <a:latin typeface="Calibri"/>
              </a:rPr>
              <a:t>Christmas and New Year </a:t>
            </a:r>
            <a:br/>
            <a:r>
              <a:rPr b="1" i="1" lang="ru-RU" sz="6000" spc="-1" strike="noStrike">
                <a:solidFill>
                  <a:srgbClr val="ff0000"/>
                </a:solidFill>
                <a:latin typeface="Calibri"/>
              </a:rPr>
              <a:t>      in Great Britain</a:t>
            </a:r>
            <a:endParaRPr b="0" lang="ru-RU" sz="6000" spc="-1" strike="noStrike">
              <a:latin typeface="Arial"/>
            </a:endParaRPr>
          </a:p>
        </p:txBody>
      </p:sp>
      <p:sp>
        <p:nvSpPr>
          <p:cNvPr id="121" name="CustomShape 2"/>
          <p:cNvSpPr/>
          <p:nvPr/>
        </p:nvSpPr>
        <p:spPr>
          <a:xfrm>
            <a:off x="1371600" y="3886200"/>
            <a:ext cx="6400080" cy="1751760"/>
          </a:xfrm>
          <a:prstGeom prst="rect">
            <a:avLst/>
          </a:prstGeom>
          <a:noFill/>
          <a:ln>
            <a:noFill/>
          </a:ln>
        </p:spPr>
        <p:style>
          <a:lnRef idx="0"/>
          <a:fillRef idx="0"/>
          <a:effectRef idx="0"/>
          <a:fontRef idx="minor"/>
        </p:style>
      </p:sp>
      <p:pic>
        <p:nvPicPr>
          <p:cNvPr id="122" name="Picture 3" descr=""/>
          <p:cNvPicPr/>
          <p:nvPr/>
        </p:nvPicPr>
        <p:blipFill>
          <a:blip r:embed="rId1"/>
          <a:stretch/>
        </p:blipFill>
        <p:spPr>
          <a:xfrm>
            <a:off x="285840" y="3318840"/>
            <a:ext cx="4428360" cy="2395440"/>
          </a:xfrm>
          <a:prstGeom prst="rect">
            <a:avLst/>
          </a:prstGeom>
          <a:ln>
            <a:noFill/>
          </a:ln>
        </p:spPr>
      </p:pic>
      <p:pic>
        <p:nvPicPr>
          <p:cNvPr id="123" name="Picture 7" descr=""/>
          <p:cNvPicPr/>
          <p:nvPr/>
        </p:nvPicPr>
        <p:blipFill>
          <a:blip r:embed="rId2"/>
          <a:stretch/>
        </p:blipFill>
        <p:spPr>
          <a:xfrm>
            <a:off x="4857840" y="3571920"/>
            <a:ext cx="3785400" cy="2128320"/>
          </a:xfrm>
          <a:prstGeom prst="rect">
            <a:avLst/>
          </a:prstGeom>
          <a:ln>
            <a:noFill/>
          </a:ln>
        </p:spPr>
      </p:pic>
    </p:spTree>
  </p:cSld>
  <p:transition>
    <p:wipe dir="d"/>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In Wales</a:t>
            </a:r>
            <a:endParaRPr b="0" lang="ru-RU" sz="5400" spc="-1" strike="noStrike">
              <a:latin typeface="Arial"/>
            </a:endParaRPr>
          </a:p>
        </p:txBody>
      </p:sp>
      <p:sp>
        <p:nvSpPr>
          <p:cNvPr id="155"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In Wales, the back door releases the Old Year at the first stroke of midnight, it is then locked "to keep the luck in", and at the last stroke the New-Year is let in at the front.</a:t>
            </a:r>
            <a:endParaRPr b="0" lang="ru-RU" sz="2400" spc="-1" strike="noStrike">
              <a:latin typeface="Arial"/>
            </a:endParaRPr>
          </a:p>
          <a:p>
            <a:pPr>
              <a:lnSpc>
                <a:spcPct val="100000"/>
              </a:lnSpc>
              <a:spcBef>
                <a:spcPts val="479"/>
              </a:spcBef>
            </a:pP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В Уэльсе старый год уходит через черный вход при первом ударе часов в полночь. Потом дверь запирают, «чтобы удержать удачу», а при последнем ударе Новый год пускают на порог.</a:t>
            </a:r>
            <a:endParaRPr b="0" lang="ru-RU" sz="2400" spc="-1" strike="noStrike">
              <a:latin typeface="Arial"/>
            </a:endParaRPr>
          </a:p>
          <a:p>
            <a:pPr>
              <a:lnSpc>
                <a:spcPct val="100000"/>
              </a:lnSpc>
              <a:spcBef>
                <a:spcPts val="561"/>
              </a:spcBef>
            </a:pPr>
            <a:endParaRPr b="0" lang="ru-RU" sz="2400" spc="-1" strike="noStrike">
              <a:latin typeface="Arial"/>
            </a:endParaRPr>
          </a:p>
        </p:txBody>
      </p:sp>
      <p:pic>
        <p:nvPicPr>
          <p:cNvPr id="156" name="Picture 2" descr=""/>
          <p:cNvPicPr/>
          <p:nvPr/>
        </p:nvPicPr>
        <p:blipFill>
          <a:blip r:embed="rId1"/>
          <a:stretch/>
        </p:blipFill>
        <p:spPr>
          <a:xfrm>
            <a:off x="4572000" y="1857240"/>
            <a:ext cx="4310640" cy="3388680"/>
          </a:xfrm>
          <a:prstGeom prst="rect">
            <a:avLst/>
          </a:prstGeom>
          <a:ln>
            <a:noFill/>
          </a:ln>
        </p:spPr>
      </p:pic>
    </p:spTree>
  </p:cSld>
  <p:transition>
    <p:wipe dir="d"/>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New Year's Day</a:t>
            </a:r>
            <a:endParaRPr b="0" lang="ru-RU" sz="5400" spc="-1" strike="noStrike">
              <a:latin typeface="Arial"/>
            </a:endParaRPr>
          </a:p>
        </p:txBody>
      </p:sp>
      <p:sp>
        <p:nvSpPr>
          <p:cNvPr id="158"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It is commonly believed that New Year's Day is less important in England than Christmas. It is true in the southern and eastern parts of the country.</a:t>
            </a:r>
            <a:endParaRPr b="0" lang="ru-RU" sz="2400" spc="-1" strike="noStrike">
              <a:latin typeface="Arial"/>
            </a:endParaRPr>
          </a:p>
          <a:p>
            <a:pPr>
              <a:lnSpc>
                <a:spcPct val="100000"/>
              </a:lnSpc>
              <a:spcBef>
                <a:spcPts val="479"/>
              </a:spcBef>
            </a:pP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Обычно считается, что Новый год в Англии менее важен, чем Рождество. Это утверждение верно для южных и восточных частей страны. </a:t>
            </a:r>
            <a:endParaRPr b="0" lang="ru-RU" sz="2400" spc="-1" strike="noStrike">
              <a:latin typeface="Arial"/>
            </a:endParaRPr>
          </a:p>
          <a:p>
            <a:pPr>
              <a:lnSpc>
                <a:spcPct val="100000"/>
              </a:lnSpc>
              <a:spcBef>
                <a:spcPts val="561"/>
              </a:spcBef>
            </a:pPr>
            <a:endParaRPr b="0" lang="ru-RU" sz="2400" spc="-1" strike="noStrike">
              <a:latin typeface="Arial"/>
            </a:endParaRPr>
          </a:p>
        </p:txBody>
      </p:sp>
      <p:pic>
        <p:nvPicPr>
          <p:cNvPr id="159" name="Picture 2" descr=""/>
          <p:cNvPicPr/>
          <p:nvPr/>
        </p:nvPicPr>
        <p:blipFill>
          <a:blip r:embed="rId1"/>
          <a:stretch/>
        </p:blipFill>
        <p:spPr>
          <a:xfrm>
            <a:off x="4643280" y="1285920"/>
            <a:ext cx="4037760" cy="2269800"/>
          </a:xfrm>
          <a:prstGeom prst="rect">
            <a:avLst/>
          </a:prstGeom>
          <a:ln>
            <a:noFill/>
          </a:ln>
        </p:spPr>
      </p:pic>
      <p:pic>
        <p:nvPicPr>
          <p:cNvPr id="160" name="Picture 3" descr=""/>
          <p:cNvPicPr/>
          <p:nvPr/>
        </p:nvPicPr>
        <p:blipFill>
          <a:blip r:embed="rId2"/>
          <a:stretch/>
        </p:blipFill>
        <p:spPr>
          <a:xfrm>
            <a:off x="4429080" y="3643200"/>
            <a:ext cx="4285440" cy="2999520"/>
          </a:xfrm>
          <a:prstGeom prst="rect">
            <a:avLst/>
          </a:prstGeom>
          <a:ln>
            <a:noFill/>
          </a:ln>
        </p:spPr>
      </p:pic>
    </p:spTree>
  </p:cSld>
  <p:transition>
    <p:wipe dir="d"/>
  </p:transition>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New Year</a:t>
            </a:r>
            <a:endParaRPr b="0" lang="ru-RU" sz="5400" spc="-1" strike="noStrike">
              <a:latin typeface="Arial"/>
            </a:endParaRPr>
          </a:p>
        </p:txBody>
      </p:sp>
      <p:sp>
        <p:nvSpPr>
          <p:cNvPr id="162"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However, even there, the welcoming of the New Year is growing in popularity, particularly among younger people who prefer to spend Christmas with kin, but New Year with friends. New Year's parties go all night through.</a:t>
            </a: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Однако даже там, встреча Нового года становится все более популярной, особенно среди младшего поколения, которое предпочитает проводить Рождество с семьей, а Новый год с друзьями. Новогодние торжества длятся всю ночь.</a:t>
            </a:r>
            <a:endParaRPr b="0" lang="ru-RU" sz="2400" spc="-1" strike="noStrike">
              <a:latin typeface="Arial"/>
            </a:endParaRPr>
          </a:p>
          <a:p>
            <a:pPr>
              <a:lnSpc>
                <a:spcPct val="100000"/>
              </a:lnSpc>
              <a:spcBef>
                <a:spcPts val="479"/>
              </a:spcBef>
            </a:pPr>
            <a:endParaRPr b="0" lang="ru-RU" sz="2400" spc="-1" strike="noStrike">
              <a:latin typeface="Arial"/>
            </a:endParaRPr>
          </a:p>
        </p:txBody>
      </p:sp>
      <p:pic>
        <p:nvPicPr>
          <p:cNvPr id="163" name="Picture 4" descr=""/>
          <p:cNvPicPr/>
          <p:nvPr/>
        </p:nvPicPr>
        <p:blipFill>
          <a:blip r:embed="rId1"/>
          <a:stretch/>
        </p:blipFill>
        <p:spPr>
          <a:xfrm>
            <a:off x="4648320" y="1676880"/>
            <a:ext cx="4037760" cy="4371840"/>
          </a:xfrm>
          <a:prstGeom prst="rect">
            <a:avLst/>
          </a:prstGeom>
          <a:ln>
            <a:noFill/>
          </a:ln>
        </p:spPr>
      </p:pic>
    </p:spTree>
  </p:cSld>
  <p:transition>
    <p:wipe dir="d"/>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New Year</a:t>
            </a:r>
            <a:endParaRPr b="0" lang="ru-RU" sz="5400" spc="-1" strike="noStrike">
              <a:latin typeface="Arial"/>
            </a:endParaRPr>
          </a:p>
        </p:txBody>
      </p:sp>
      <p:sp>
        <p:nvSpPr>
          <p:cNvPr id="165"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20"/>
              </a:spcBef>
              <a:buClr>
                <a:srgbClr val="c00000"/>
              </a:buClr>
              <a:buFont typeface="Arial"/>
              <a:buChar char="•"/>
            </a:pPr>
            <a:r>
              <a:rPr b="1" i="1" lang="ru-RU" sz="2100" spc="-1" strike="noStrike">
                <a:solidFill>
                  <a:srgbClr val="c00000"/>
                </a:solidFill>
                <a:latin typeface="Calibri"/>
              </a:rPr>
              <a:t>The most famous places of festivities are Piccadilly Circus and Trafalgar Square in London where crowds of people greet the New Year with the linked-arm singing of "Old Lang Syne", kissing total strangers, blowing whistles and automobile horns and shooting firecrackers.</a:t>
            </a:r>
            <a:endParaRPr b="0" lang="ru-RU" sz="2100" spc="-1" strike="noStrike">
              <a:latin typeface="Arial"/>
            </a:endParaRPr>
          </a:p>
          <a:p>
            <a:pPr>
              <a:lnSpc>
                <a:spcPct val="100000"/>
              </a:lnSpc>
              <a:spcBef>
                <a:spcPts val="420"/>
              </a:spcBef>
            </a:pPr>
            <a:endParaRPr b="0" lang="ru-RU" sz="2100" spc="-1" strike="noStrike">
              <a:latin typeface="Arial"/>
            </a:endParaRPr>
          </a:p>
          <a:p>
            <a:pPr marL="343080" indent="-342360">
              <a:lnSpc>
                <a:spcPct val="100000"/>
              </a:lnSpc>
              <a:spcBef>
                <a:spcPts val="420"/>
              </a:spcBef>
              <a:buClr>
                <a:srgbClr val="7030a0"/>
              </a:buClr>
              <a:buFont typeface="Arial"/>
              <a:buChar char="•"/>
            </a:pPr>
            <a:r>
              <a:rPr b="1" i="1" lang="ru-RU" sz="2100" spc="-1" strike="noStrike">
                <a:solidFill>
                  <a:srgbClr val="7030a0"/>
                </a:solidFill>
                <a:latin typeface="Calibri"/>
              </a:rPr>
              <a:t>Самые известные места празднеств — площадь Пикадилли и Трафальгарская площадь в Лондоне, где толпы людей встречают Новый год, держась за руки, с пением «Old Lang Syne», целуясь с абсолютно незнакомыми людьми, свистя в свистки, гудя в автомобильные гудки и запуская фейерверки. </a:t>
            </a:r>
            <a:endParaRPr b="0" lang="ru-RU" sz="2100" spc="-1" strike="noStrike">
              <a:latin typeface="Arial"/>
            </a:endParaRPr>
          </a:p>
          <a:p>
            <a:pPr>
              <a:lnSpc>
                <a:spcPct val="100000"/>
              </a:lnSpc>
              <a:spcBef>
                <a:spcPts val="561"/>
              </a:spcBef>
            </a:pPr>
            <a:endParaRPr b="0" lang="ru-RU" sz="2100" spc="-1" strike="noStrike">
              <a:latin typeface="Arial"/>
            </a:endParaRPr>
          </a:p>
        </p:txBody>
      </p:sp>
      <p:pic>
        <p:nvPicPr>
          <p:cNvPr id="166" name="Picture 2" descr=""/>
          <p:cNvPicPr/>
          <p:nvPr/>
        </p:nvPicPr>
        <p:blipFill>
          <a:blip r:embed="rId1"/>
          <a:stretch/>
        </p:blipFill>
        <p:spPr>
          <a:xfrm>
            <a:off x="5214960" y="1428840"/>
            <a:ext cx="2714040" cy="2327400"/>
          </a:xfrm>
          <a:prstGeom prst="rect">
            <a:avLst/>
          </a:prstGeom>
          <a:ln>
            <a:noFill/>
          </a:ln>
        </p:spPr>
      </p:pic>
      <p:pic>
        <p:nvPicPr>
          <p:cNvPr id="167" name="Picture 4" descr=""/>
          <p:cNvPicPr/>
          <p:nvPr/>
        </p:nvPicPr>
        <p:blipFill>
          <a:blip r:embed="rId2"/>
          <a:stretch/>
        </p:blipFill>
        <p:spPr>
          <a:xfrm>
            <a:off x="4572000" y="3857760"/>
            <a:ext cx="4071240" cy="2756520"/>
          </a:xfrm>
          <a:prstGeom prst="rect">
            <a:avLst/>
          </a:prstGeom>
          <a:ln>
            <a:noFill/>
          </a:ln>
        </p:spPr>
      </p:pic>
    </p:spTree>
  </p:cSld>
  <p:transition>
    <p:wipe dir="d"/>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January 1st</a:t>
            </a:r>
            <a:endParaRPr b="0" lang="ru-RU" sz="5400" spc="-1" strike="noStrike">
              <a:latin typeface="Arial"/>
            </a:endParaRPr>
          </a:p>
        </p:txBody>
      </p:sp>
      <p:sp>
        <p:nvSpPr>
          <p:cNvPr id="169"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561"/>
              </a:spcBef>
              <a:buClr>
                <a:srgbClr val="c00000"/>
              </a:buClr>
              <a:buFont typeface="Arial"/>
              <a:buChar char="•"/>
            </a:pPr>
            <a:r>
              <a:rPr b="1" i="1" lang="ru-RU" sz="2800" spc="-1" strike="noStrike">
                <a:solidFill>
                  <a:srgbClr val="c00000"/>
                </a:solidFill>
                <a:latin typeface="Calibri"/>
              </a:rPr>
              <a:t> </a:t>
            </a:r>
            <a:r>
              <a:rPr b="1" i="1" lang="ru-RU" sz="2800" spc="-1" strike="noStrike">
                <a:solidFill>
                  <a:srgbClr val="c00000"/>
                </a:solidFill>
                <a:latin typeface="Calibri"/>
              </a:rPr>
              <a:t>Unfortunately for all these midnight celebrators, January 1st is not a public holiday in England.</a:t>
            </a:r>
            <a:endParaRPr b="0" lang="ru-RU" sz="2800" spc="-1" strike="noStrike">
              <a:latin typeface="Arial"/>
            </a:endParaRPr>
          </a:p>
          <a:p>
            <a:pPr>
              <a:lnSpc>
                <a:spcPct val="100000"/>
              </a:lnSpc>
              <a:spcBef>
                <a:spcPts val="561"/>
              </a:spcBef>
            </a:pPr>
            <a:endParaRPr b="0" lang="ru-RU" sz="2800" spc="-1" strike="noStrike">
              <a:latin typeface="Arial"/>
            </a:endParaRPr>
          </a:p>
          <a:p>
            <a:pPr marL="343080" indent="-342360">
              <a:lnSpc>
                <a:spcPct val="100000"/>
              </a:lnSpc>
              <a:spcBef>
                <a:spcPts val="561"/>
              </a:spcBef>
              <a:buClr>
                <a:srgbClr val="7030a0"/>
              </a:buClr>
              <a:buFont typeface="Arial"/>
              <a:buChar char="•"/>
            </a:pPr>
            <a:r>
              <a:rPr b="1" i="1" lang="ru-RU" sz="2800" spc="-1" strike="noStrike">
                <a:solidFill>
                  <a:srgbClr val="7030a0"/>
                </a:solidFill>
                <a:latin typeface="Calibri"/>
              </a:rPr>
              <a:t>К сожалению, для всех этих полуночных участников празднества, в Англии первое января не выходной день.</a:t>
            </a:r>
            <a:endParaRPr b="0" lang="ru-RU" sz="2800" spc="-1" strike="noStrike">
              <a:latin typeface="Arial"/>
            </a:endParaRPr>
          </a:p>
          <a:p>
            <a:pPr>
              <a:lnSpc>
                <a:spcPct val="100000"/>
              </a:lnSpc>
              <a:spcBef>
                <a:spcPts val="561"/>
              </a:spcBef>
            </a:pPr>
            <a:endParaRPr b="0" lang="ru-RU" sz="2800" spc="-1" strike="noStrike">
              <a:latin typeface="Arial"/>
            </a:endParaRPr>
          </a:p>
          <a:p>
            <a:pPr>
              <a:lnSpc>
                <a:spcPct val="100000"/>
              </a:lnSpc>
              <a:spcBef>
                <a:spcPts val="561"/>
              </a:spcBef>
            </a:pPr>
            <a:endParaRPr b="0" lang="ru-RU" sz="2800" spc="-1" strike="noStrike">
              <a:latin typeface="Arial"/>
            </a:endParaRPr>
          </a:p>
        </p:txBody>
      </p:sp>
      <p:pic>
        <p:nvPicPr>
          <p:cNvPr id="170" name="Picture 2" descr=""/>
          <p:cNvPicPr/>
          <p:nvPr/>
        </p:nvPicPr>
        <p:blipFill>
          <a:blip r:embed="rId1"/>
          <a:stretch/>
        </p:blipFill>
        <p:spPr>
          <a:xfrm>
            <a:off x="4929120" y="1428840"/>
            <a:ext cx="3428280" cy="2403000"/>
          </a:xfrm>
          <a:prstGeom prst="rect">
            <a:avLst/>
          </a:prstGeom>
          <a:ln>
            <a:noFill/>
          </a:ln>
        </p:spPr>
      </p:pic>
      <p:pic>
        <p:nvPicPr>
          <p:cNvPr id="171" name="Picture 4" descr=""/>
          <p:cNvPicPr/>
          <p:nvPr/>
        </p:nvPicPr>
        <p:blipFill>
          <a:blip r:embed="rId2"/>
          <a:stretch/>
        </p:blipFill>
        <p:spPr>
          <a:xfrm>
            <a:off x="4643280" y="3929040"/>
            <a:ext cx="4163400" cy="2340720"/>
          </a:xfrm>
          <a:prstGeom prst="rect">
            <a:avLst/>
          </a:prstGeom>
          <a:ln>
            <a:noFill/>
          </a:ln>
        </p:spPr>
      </p:pic>
    </p:spTree>
  </p:cSld>
  <p:transition>
    <p:wipe dir="d"/>
  </p:transition>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In Scotland</a:t>
            </a:r>
            <a:endParaRPr b="0" lang="ru-RU" sz="5400" spc="-1" strike="noStrike">
              <a:latin typeface="Arial"/>
            </a:endParaRPr>
          </a:p>
        </p:txBody>
      </p:sp>
      <p:sp>
        <p:nvSpPr>
          <p:cNvPr id="173"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In Scotland, New Years celebration is the greatest festival of the year, where it even has a special name, Hogmanay. Nobody, however, can successfully explain where this word comes from.</a:t>
            </a: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В Шотландии празднование Нового года — самый большой праздник в году, у него даже есть специальное название, Хогмани. Никто, однако, не может объяснить, откуда произошло это слово. </a:t>
            </a:r>
            <a:endParaRPr b="0" lang="ru-RU" sz="2400" spc="-1" strike="noStrike">
              <a:latin typeface="Arial"/>
            </a:endParaRPr>
          </a:p>
          <a:p>
            <a:pPr>
              <a:lnSpc>
                <a:spcPct val="100000"/>
              </a:lnSpc>
              <a:spcBef>
                <a:spcPts val="479"/>
              </a:spcBef>
            </a:pPr>
            <a:endParaRPr b="0" lang="ru-RU" sz="2400" spc="-1" strike="noStrike">
              <a:latin typeface="Arial"/>
            </a:endParaRPr>
          </a:p>
        </p:txBody>
      </p:sp>
      <p:pic>
        <p:nvPicPr>
          <p:cNvPr id="174" name="Picture 2" descr=""/>
          <p:cNvPicPr/>
          <p:nvPr/>
        </p:nvPicPr>
        <p:blipFill>
          <a:blip r:embed="rId1"/>
          <a:stretch/>
        </p:blipFill>
        <p:spPr>
          <a:xfrm>
            <a:off x="4857840" y="1428840"/>
            <a:ext cx="3642480" cy="2473560"/>
          </a:xfrm>
          <a:prstGeom prst="rect">
            <a:avLst/>
          </a:prstGeom>
          <a:ln>
            <a:noFill/>
          </a:ln>
        </p:spPr>
      </p:pic>
      <p:pic>
        <p:nvPicPr>
          <p:cNvPr id="175" name="Picture 3" descr=""/>
          <p:cNvPicPr/>
          <p:nvPr/>
        </p:nvPicPr>
        <p:blipFill>
          <a:blip r:embed="rId2"/>
          <a:stretch/>
        </p:blipFill>
        <p:spPr>
          <a:xfrm>
            <a:off x="5000760" y="4000680"/>
            <a:ext cx="3642480" cy="2425680"/>
          </a:xfrm>
          <a:prstGeom prst="rect">
            <a:avLst/>
          </a:prstGeom>
          <a:ln>
            <a:noFill/>
          </a:ln>
        </p:spPr>
      </p:pic>
    </p:spTree>
  </p:cSld>
  <p:transition>
    <p:wipe dir="d"/>
  </p:transition>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After midnight</a:t>
            </a:r>
            <a:endParaRPr b="0" lang="ru-RU" sz="5400" spc="-1" strike="noStrike">
              <a:latin typeface="Arial"/>
            </a:endParaRPr>
          </a:p>
        </p:txBody>
      </p:sp>
      <p:sp>
        <p:nvSpPr>
          <p:cNvPr id="177"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561"/>
              </a:spcBef>
              <a:buClr>
                <a:srgbClr val="c00000"/>
              </a:buClr>
              <a:buFont typeface="Arial"/>
              <a:buChar char="•"/>
            </a:pPr>
            <a:r>
              <a:rPr b="1" i="1" lang="ru-RU" sz="2800" spc="-1" strike="noStrike">
                <a:solidFill>
                  <a:srgbClr val="c00000"/>
                </a:solidFill>
                <a:latin typeface="Calibri"/>
              </a:rPr>
              <a:t>After midnight, people visit their friends. They bring cakes to wish the owners good year.</a:t>
            </a:r>
            <a:endParaRPr b="0" lang="ru-RU" sz="2800" spc="-1" strike="noStrike">
              <a:latin typeface="Arial"/>
            </a:endParaRPr>
          </a:p>
          <a:p>
            <a:pPr marL="343080" indent="-342360">
              <a:lnSpc>
                <a:spcPct val="100000"/>
              </a:lnSpc>
              <a:spcBef>
                <a:spcPts val="561"/>
              </a:spcBef>
              <a:buClr>
                <a:srgbClr val="7030a0"/>
              </a:buClr>
              <a:buFont typeface="Arial"/>
              <a:buChar char="•"/>
            </a:pPr>
            <a:r>
              <a:rPr b="1" i="1" lang="ru-RU" sz="2800" spc="-1" strike="noStrike">
                <a:solidFill>
                  <a:srgbClr val="7030a0"/>
                </a:solidFill>
                <a:latin typeface="Calibri"/>
              </a:rPr>
              <a:t>После полуночи люди навещают своих друзей. Они приносят пироги, чтобы пожелать хозяевам хорошего Нового года.</a:t>
            </a:r>
            <a:endParaRPr b="0" lang="ru-RU" sz="2800" spc="-1" strike="noStrike">
              <a:latin typeface="Arial"/>
            </a:endParaRPr>
          </a:p>
          <a:p>
            <a:pPr>
              <a:lnSpc>
                <a:spcPct val="100000"/>
              </a:lnSpc>
              <a:spcBef>
                <a:spcPts val="561"/>
              </a:spcBef>
            </a:pPr>
            <a:endParaRPr b="0" lang="ru-RU" sz="2800" spc="-1" strike="noStrike">
              <a:latin typeface="Arial"/>
            </a:endParaRPr>
          </a:p>
          <a:p>
            <a:pPr>
              <a:lnSpc>
                <a:spcPct val="100000"/>
              </a:lnSpc>
              <a:spcBef>
                <a:spcPts val="561"/>
              </a:spcBef>
            </a:pPr>
            <a:endParaRPr b="0" lang="ru-RU" sz="2800" spc="-1" strike="noStrike">
              <a:latin typeface="Arial"/>
            </a:endParaRPr>
          </a:p>
        </p:txBody>
      </p:sp>
      <p:sp>
        <p:nvSpPr>
          <p:cNvPr id="178" name="CustomShape 3"/>
          <p:cNvSpPr/>
          <p:nvPr/>
        </p:nvSpPr>
        <p:spPr>
          <a:xfrm>
            <a:off x="4648320" y="1600200"/>
            <a:ext cx="4037760" cy="452520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561"/>
              </a:spcBef>
            </a:pPr>
            <a:endParaRPr b="0" lang="ru-RU" sz="1800" spc="-1" strike="noStrike">
              <a:latin typeface="Arial"/>
            </a:endParaRPr>
          </a:p>
          <a:p>
            <a:pPr>
              <a:lnSpc>
                <a:spcPct val="100000"/>
              </a:lnSpc>
              <a:spcBef>
                <a:spcPts val="561"/>
              </a:spcBef>
            </a:pPr>
            <a:endParaRPr b="0" lang="ru-RU" sz="1800" spc="-1" strike="noStrike">
              <a:latin typeface="Arial"/>
            </a:endParaRPr>
          </a:p>
        </p:txBody>
      </p:sp>
      <p:pic>
        <p:nvPicPr>
          <p:cNvPr id="179" name="Picture 2" descr=""/>
          <p:cNvPicPr/>
          <p:nvPr/>
        </p:nvPicPr>
        <p:blipFill>
          <a:blip r:embed="rId1"/>
          <a:stretch/>
        </p:blipFill>
        <p:spPr>
          <a:xfrm>
            <a:off x="4786200" y="1357200"/>
            <a:ext cx="3571200" cy="2380680"/>
          </a:xfrm>
          <a:prstGeom prst="rect">
            <a:avLst/>
          </a:prstGeom>
          <a:ln>
            <a:noFill/>
          </a:ln>
        </p:spPr>
      </p:pic>
      <p:pic>
        <p:nvPicPr>
          <p:cNvPr id="180" name="Picture 3" descr=""/>
          <p:cNvPicPr/>
          <p:nvPr/>
        </p:nvPicPr>
        <p:blipFill>
          <a:blip r:embed="rId2"/>
          <a:stretch/>
        </p:blipFill>
        <p:spPr>
          <a:xfrm>
            <a:off x="5143680" y="3929040"/>
            <a:ext cx="3071160" cy="2055240"/>
          </a:xfrm>
          <a:prstGeom prst="rect">
            <a:avLst/>
          </a:prstGeom>
          <a:ln>
            <a:noFill/>
          </a:ln>
        </p:spPr>
      </p:pic>
    </p:spTree>
  </p:cSld>
  <p:transition>
    <p:wipe dir="d"/>
  </p:transition>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The first visitor</a:t>
            </a:r>
            <a:endParaRPr b="0" lang="ru-RU" sz="5400" spc="-1" strike="noStrike">
              <a:latin typeface="Arial"/>
            </a:endParaRPr>
          </a:p>
        </p:txBody>
      </p:sp>
      <p:sp>
        <p:nvSpPr>
          <p:cNvPr id="182"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561"/>
              </a:spcBef>
              <a:buClr>
                <a:srgbClr val="c00000"/>
              </a:buClr>
              <a:buFont typeface="Arial"/>
              <a:buChar char="•"/>
            </a:pPr>
            <a:r>
              <a:rPr b="1" i="1" lang="ru-RU" sz="2800" spc="-1" strike="noStrike">
                <a:solidFill>
                  <a:srgbClr val="c00000"/>
                </a:solidFill>
                <a:latin typeface="Calibri"/>
              </a:rPr>
              <a:t>The first visitor should bring a special gift - a piece of coal, and to wish good luck to the house and heat. It's an old Scottish tradition.</a:t>
            </a:r>
            <a:endParaRPr b="0" lang="ru-RU" sz="2800" spc="-1" strike="noStrike">
              <a:latin typeface="Arial"/>
            </a:endParaRPr>
          </a:p>
          <a:p>
            <a:pPr marL="343080" indent="-342360">
              <a:lnSpc>
                <a:spcPct val="100000"/>
              </a:lnSpc>
              <a:spcBef>
                <a:spcPts val="561"/>
              </a:spcBef>
              <a:buClr>
                <a:srgbClr val="7030a0"/>
              </a:buClr>
              <a:buFont typeface="Arial"/>
              <a:buChar char="•"/>
            </a:pPr>
            <a:r>
              <a:rPr b="1" i="1" lang="ru-RU" sz="2800" spc="-1" strike="noStrike">
                <a:solidFill>
                  <a:srgbClr val="7030a0"/>
                </a:solidFill>
                <a:latin typeface="Calibri"/>
              </a:rPr>
              <a:t>Первый посетитель должен принести особенный подарок - кусок угля и пожелать дому удачи и тепла. Это старый шотландский обычай. </a:t>
            </a:r>
            <a:endParaRPr b="0" lang="ru-RU" sz="2800" spc="-1" strike="noStrike">
              <a:latin typeface="Arial"/>
            </a:endParaRPr>
          </a:p>
          <a:p>
            <a:pPr>
              <a:lnSpc>
                <a:spcPct val="100000"/>
              </a:lnSpc>
              <a:spcBef>
                <a:spcPts val="561"/>
              </a:spcBef>
            </a:pPr>
            <a:endParaRPr b="0" lang="ru-RU" sz="2800" spc="-1" strike="noStrike">
              <a:latin typeface="Arial"/>
            </a:endParaRPr>
          </a:p>
        </p:txBody>
      </p:sp>
      <p:pic>
        <p:nvPicPr>
          <p:cNvPr id="183" name="Picture 2" descr=""/>
          <p:cNvPicPr/>
          <p:nvPr/>
        </p:nvPicPr>
        <p:blipFill>
          <a:blip r:embed="rId1"/>
          <a:stretch/>
        </p:blipFill>
        <p:spPr>
          <a:xfrm>
            <a:off x="4572000" y="1500120"/>
            <a:ext cx="4037760" cy="2691720"/>
          </a:xfrm>
          <a:prstGeom prst="rect">
            <a:avLst/>
          </a:prstGeom>
          <a:ln>
            <a:noFill/>
          </a:ln>
        </p:spPr>
      </p:pic>
      <p:pic>
        <p:nvPicPr>
          <p:cNvPr id="184" name="Picture 3" descr=""/>
          <p:cNvPicPr/>
          <p:nvPr/>
        </p:nvPicPr>
        <p:blipFill>
          <a:blip r:embed="rId2"/>
          <a:stretch/>
        </p:blipFill>
        <p:spPr>
          <a:xfrm>
            <a:off x="4714920" y="4286160"/>
            <a:ext cx="3857040" cy="2168640"/>
          </a:xfrm>
          <a:prstGeom prst="rect">
            <a:avLst/>
          </a:prstGeom>
          <a:ln>
            <a:noFill/>
          </a:ln>
        </p:spPr>
      </p:pic>
    </p:spTree>
  </p:cSld>
  <p:transition>
    <p:wipe dir="d"/>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White bread</a:t>
            </a:r>
            <a:endParaRPr b="0" lang="ru-RU" sz="5400" spc="-1" strike="noStrike">
              <a:latin typeface="Arial"/>
            </a:endParaRPr>
          </a:p>
        </p:txBody>
      </p:sp>
      <p:sp>
        <p:nvSpPr>
          <p:cNvPr id="186"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The first footer may also bring a loaf of white bread. On entering he must place the coal on the fire, put the loaf on the table, all normally without speaking or being spoken to until he wishes everyone "A Happy New Year“.</a:t>
            </a: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Первый гость может также принести буханку белого хлеба. При входе он должен бросить угол в огонь, положить хлеб на стол, обычно ничего не говоря, и ему не говорят ничего, пока он не поздравит всех с Новым годом.</a:t>
            </a:r>
            <a:endParaRPr b="0" lang="ru-RU" sz="2400" spc="-1" strike="noStrike">
              <a:latin typeface="Arial"/>
            </a:endParaRPr>
          </a:p>
          <a:p>
            <a:pPr>
              <a:lnSpc>
                <a:spcPct val="100000"/>
              </a:lnSpc>
              <a:spcBef>
                <a:spcPts val="479"/>
              </a:spcBef>
            </a:pPr>
            <a:endParaRPr b="0" lang="ru-RU" sz="2400" spc="-1" strike="noStrike">
              <a:latin typeface="Arial"/>
            </a:endParaRPr>
          </a:p>
        </p:txBody>
      </p:sp>
      <p:pic>
        <p:nvPicPr>
          <p:cNvPr id="187" name="Picture 2" descr=""/>
          <p:cNvPicPr/>
          <p:nvPr/>
        </p:nvPicPr>
        <p:blipFill>
          <a:blip r:embed="rId1"/>
          <a:stretch/>
        </p:blipFill>
        <p:spPr>
          <a:xfrm>
            <a:off x="4643280" y="1643040"/>
            <a:ext cx="4037760" cy="3682440"/>
          </a:xfrm>
          <a:prstGeom prst="rect">
            <a:avLst/>
          </a:prstGeom>
          <a:ln>
            <a:noFill/>
          </a:ln>
        </p:spPr>
      </p:pic>
    </p:spTree>
  </p:cSld>
  <p:transition>
    <p:wipe dir="d"/>
  </p:transition>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Silver coin</a:t>
            </a:r>
            <a:endParaRPr b="0" lang="ru-RU" sz="5400" spc="-1" strike="noStrike">
              <a:latin typeface="Arial"/>
            </a:endParaRPr>
          </a:p>
        </p:txBody>
      </p:sp>
      <p:sp>
        <p:nvSpPr>
          <p:cNvPr id="189"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561"/>
              </a:spcBef>
              <a:buClr>
                <a:srgbClr val="c00000"/>
              </a:buClr>
              <a:buFont typeface="Arial"/>
              <a:buChar char="•"/>
            </a:pPr>
            <a:r>
              <a:rPr b="1" i="1" lang="ru-RU" sz="2800" spc="-1" strike="noStrike">
                <a:solidFill>
                  <a:srgbClr val="c00000"/>
                </a:solidFill>
                <a:latin typeface="Calibri"/>
              </a:rPr>
              <a:t>He may also carry a silver coin to wish wealth.</a:t>
            </a:r>
            <a:endParaRPr b="0" lang="ru-RU" sz="2800" spc="-1" strike="noStrike">
              <a:latin typeface="Arial"/>
            </a:endParaRPr>
          </a:p>
          <a:p>
            <a:pPr marL="343080" indent="-342360">
              <a:lnSpc>
                <a:spcPct val="100000"/>
              </a:lnSpc>
              <a:spcBef>
                <a:spcPts val="561"/>
              </a:spcBef>
              <a:buClr>
                <a:srgbClr val="7030a0"/>
              </a:buClr>
              <a:buFont typeface="Arial"/>
              <a:buChar char="•"/>
            </a:pPr>
            <a:r>
              <a:rPr b="1" i="1" lang="ru-RU" sz="2800" spc="-1" strike="noStrike">
                <a:solidFill>
                  <a:srgbClr val="7030a0"/>
                </a:solidFill>
                <a:latin typeface="Calibri"/>
              </a:rPr>
              <a:t> </a:t>
            </a:r>
            <a:r>
              <a:rPr b="1" i="1" lang="ru-RU" sz="2800" spc="-1" strike="noStrike">
                <a:solidFill>
                  <a:srgbClr val="7030a0"/>
                </a:solidFill>
                <a:latin typeface="Calibri"/>
              </a:rPr>
              <a:t>Он может также принести серебряную монету с пожеланием богатства.</a:t>
            </a:r>
            <a:endParaRPr b="0" lang="ru-RU" sz="2800" spc="-1" strike="noStrike">
              <a:latin typeface="Arial"/>
            </a:endParaRPr>
          </a:p>
          <a:p>
            <a:pPr>
              <a:lnSpc>
                <a:spcPct val="100000"/>
              </a:lnSpc>
              <a:spcBef>
                <a:spcPts val="561"/>
              </a:spcBef>
            </a:pPr>
            <a:endParaRPr b="0" lang="ru-RU" sz="2800" spc="-1" strike="noStrike">
              <a:latin typeface="Arial"/>
            </a:endParaRPr>
          </a:p>
        </p:txBody>
      </p:sp>
      <p:pic>
        <p:nvPicPr>
          <p:cNvPr id="190" name="Picture 4" descr=""/>
          <p:cNvPicPr/>
          <p:nvPr/>
        </p:nvPicPr>
        <p:blipFill>
          <a:blip r:embed="rId1"/>
          <a:stretch/>
        </p:blipFill>
        <p:spPr>
          <a:xfrm>
            <a:off x="4643280" y="1714320"/>
            <a:ext cx="4037760" cy="4037760"/>
          </a:xfrm>
          <a:prstGeom prst="rect">
            <a:avLst/>
          </a:prstGeom>
          <a:ln>
            <a:noFill/>
          </a:ln>
        </p:spPr>
      </p:pic>
    </p:spTree>
  </p:cSld>
  <p:transition>
    <p:wipe dir="d"/>
  </p:transition>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Customs and traditions</a:t>
            </a:r>
            <a:endParaRPr b="0" lang="ru-RU" sz="5400" spc="-1" strike="noStrike">
              <a:latin typeface="Arial"/>
            </a:endParaRPr>
          </a:p>
        </p:txBody>
      </p:sp>
      <p:sp>
        <p:nvSpPr>
          <p:cNvPr id="125"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Every country has its own customs and traditions. English people are proud of their traditions and they keep them up. It is difficult to speak about England without speaking about its holidays. </a:t>
            </a:r>
            <a:r>
              <a:rPr b="1" i="1" lang="ru-RU" sz="2400" spc="-1" strike="noStrike">
                <a:solidFill>
                  <a:srgbClr val="7030a0"/>
                </a:solidFill>
                <a:latin typeface="Calibri"/>
              </a:rPr>
              <a:t>Каждая страна имеет свои обычаи и традиции. Англичане гордятся своими традициями и хранят их. Трудно говорить об Англии, не говоря о ее праздниках.</a:t>
            </a:r>
            <a:endParaRPr b="0" lang="ru-RU" sz="2400" spc="-1" strike="noStrike">
              <a:latin typeface="Arial"/>
            </a:endParaRPr>
          </a:p>
          <a:p>
            <a:pPr>
              <a:lnSpc>
                <a:spcPct val="100000"/>
              </a:lnSpc>
              <a:spcBef>
                <a:spcPts val="479"/>
              </a:spcBef>
            </a:pPr>
            <a:endParaRPr b="0" lang="ru-RU" sz="2400" spc="-1" strike="noStrike">
              <a:latin typeface="Arial"/>
            </a:endParaRPr>
          </a:p>
          <a:p>
            <a:pPr>
              <a:lnSpc>
                <a:spcPct val="100000"/>
              </a:lnSpc>
              <a:spcBef>
                <a:spcPts val="561"/>
              </a:spcBef>
            </a:pPr>
            <a:endParaRPr b="0" lang="ru-RU" sz="2400" spc="-1" strike="noStrike">
              <a:latin typeface="Arial"/>
            </a:endParaRPr>
          </a:p>
          <a:p>
            <a:pPr>
              <a:lnSpc>
                <a:spcPct val="100000"/>
              </a:lnSpc>
              <a:spcBef>
                <a:spcPts val="561"/>
              </a:spcBef>
            </a:pPr>
            <a:endParaRPr b="0" lang="ru-RU" sz="2400" spc="-1" strike="noStrike">
              <a:latin typeface="Arial"/>
            </a:endParaRPr>
          </a:p>
        </p:txBody>
      </p:sp>
      <p:pic>
        <p:nvPicPr>
          <p:cNvPr id="126" name="Содержимое 6" descr=""/>
          <p:cNvPicPr/>
          <p:nvPr/>
        </p:nvPicPr>
        <p:blipFill>
          <a:blip r:embed="rId1"/>
          <a:stretch/>
        </p:blipFill>
        <p:spPr>
          <a:xfrm>
            <a:off x="4643280" y="1285920"/>
            <a:ext cx="4037760" cy="2523240"/>
          </a:xfrm>
          <a:prstGeom prst="rect">
            <a:avLst/>
          </a:prstGeom>
          <a:ln w="9360">
            <a:noFill/>
          </a:ln>
        </p:spPr>
      </p:pic>
      <p:pic>
        <p:nvPicPr>
          <p:cNvPr id="127" name="Picture 3" descr=""/>
          <p:cNvPicPr/>
          <p:nvPr/>
        </p:nvPicPr>
        <p:blipFill>
          <a:blip r:embed="rId2"/>
          <a:stretch/>
        </p:blipFill>
        <p:spPr>
          <a:xfrm>
            <a:off x="4643280" y="4000680"/>
            <a:ext cx="4102920" cy="2311200"/>
          </a:xfrm>
          <a:prstGeom prst="rect">
            <a:avLst/>
          </a:prstGeom>
          <a:ln>
            <a:noFill/>
          </a:ln>
        </p:spPr>
      </p:pic>
    </p:spTree>
  </p:cSld>
  <p:transition>
    <p:wipe dir="d"/>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457200" y="428760"/>
            <a:ext cx="8228880" cy="1571040"/>
          </a:xfrm>
          <a:prstGeom prst="rect">
            <a:avLst/>
          </a:prstGeom>
          <a:noFill/>
          <a:ln>
            <a:noFill/>
          </a:ln>
        </p:spPr>
        <p:style>
          <a:lnRef idx="0"/>
          <a:fillRef idx="0"/>
          <a:effectRef idx="0"/>
          <a:fontRef idx="minor"/>
        </p:style>
        <p:txBody>
          <a:bodyPr lIns="90000" rIns="90000" tIns="45000" bIns="45000" anchor="ctr"/>
          <a:p>
            <a:pPr algn="ctr">
              <a:lnSpc>
                <a:spcPct val="100000"/>
              </a:lnSpc>
            </a:pPr>
            <a:r>
              <a:rPr b="1" i="1" lang="ru-RU" sz="6000" spc="-1" strike="noStrike">
                <a:solidFill>
                  <a:srgbClr val="ff0000"/>
                </a:solidFill>
                <a:latin typeface="Calibri"/>
              </a:rPr>
              <a:t>    </a:t>
            </a:r>
            <a:r>
              <a:rPr b="1" i="1" lang="ru-RU" sz="6000" spc="-1" strike="noStrike">
                <a:solidFill>
                  <a:srgbClr val="ff0000"/>
                </a:solidFill>
                <a:latin typeface="Calibri"/>
              </a:rPr>
              <a:t>Marry Christmas </a:t>
            </a:r>
            <a:br/>
            <a:r>
              <a:rPr b="1" i="1" lang="ru-RU" sz="6000" spc="-1" strike="noStrike">
                <a:solidFill>
                  <a:srgbClr val="ff0000"/>
                </a:solidFill>
                <a:latin typeface="Calibri"/>
              </a:rPr>
              <a:t> and a Happy New Year!</a:t>
            </a:r>
            <a:endParaRPr b="0" lang="ru-RU" sz="6000" spc="-1" strike="noStrike">
              <a:latin typeface="Arial"/>
            </a:endParaRPr>
          </a:p>
        </p:txBody>
      </p:sp>
      <p:pic>
        <p:nvPicPr>
          <p:cNvPr id="192" name="Picture 4" descr=""/>
          <p:cNvPicPr/>
          <p:nvPr/>
        </p:nvPicPr>
        <p:blipFill>
          <a:blip r:embed="rId1"/>
          <a:stretch/>
        </p:blipFill>
        <p:spPr>
          <a:xfrm>
            <a:off x="4648320" y="2251800"/>
            <a:ext cx="4037760" cy="3222000"/>
          </a:xfrm>
          <a:prstGeom prst="rect">
            <a:avLst/>
          </a:prstGeom>
          <a:ln>
            <a:noFill/>
          </a:ln>
        </p:spPr>
      </p:pic>
      <p:pic>
        <p:nvPicPr>
          <p:cNvPr id="193" name="Picture 5" descr=""/>
          <p:cNvPicPr/>
          <p:nvPr/>
        </p:nvPicPr>
        <p:blipFill>
          <a:blip r:embed="rId2"/>
          <a:stretch/>
        </p:blipFill>
        <p:spPr>
          <a:xfrm>
            <a:off x="571320" y="1771920"/>
            <a:ext cx="3785400" cy="4208400"/>
          </a:xfrm>
          <a:prstGeom prst="rect">
            <a:avLst/>
          </a:prstGeom>
          <a:ln>
            <a:noFill/>
          </a:ln>
        </p:spPr>
      </p:pic>
    </p:spTree>
  </p:cSld>
  <p:transition>
    <p:wipe dir="d"/>
  </p:transition>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457200" y="274680"/>
            <a:ext cx="8228880" cy="1142280"/>
          </a:xfrm>
          <a:prstGeom prst="rect">
            <a:avLst/>
          </a:prstGeom>
          <a:noFill/>
          <a:ln>
            <a:noFill/>
          </a:ln>
        </p:spPr>
        <p:style>
          <a:lnRef idx="0"/>
          <a:fillRef idx="0"/>
          <a:effectRef idx="0"/>
          <a:fontRef idx="minor"/>
        </p:style>
      </p:sp>
      <p:sp>
        <p:nvSpPr>
          <p:cNvPr id="195"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pPr>
            <a:r>
              <a:rPr b="1" i="1" lang="ru-RU" sz="2400" spc="-1" strike="noStrike">
                <a:solidFill>
                  <a:srgbClr val="c00000"/>
                </a:solidFill>
                <a:latin typeface="Calibri"/>
              </a:rPr>
              <a:t>             </a:t>
            </a:r>
            <a:r>
              <a:rPr b="1" i="1" lang="ru-RU" sz="2400" spc="-1" strike="noStrike">
                <a:solidFill>
                  <a:srgbClr val="c00000"/>
                </a:solidFill>
                <a:latin typeface="Calibri"/>
              </a:rPr>
              <a:t>Презентацию подготовил Кожевников.А.А </a:t>
            </a:r>
            <a:endParaRPr b="0" lang="ru-RU" sz="2400" spc="-1" strike="noStrike">
              <a:latin typeface="Arial"/>
            </a:endParaRPr>
          </a:p>
          <a:p>
            <a:pPr marL="343080" indent="-342360">
              <a:lnSpc>
                <a:spcPct val="100000"/>
              </a:lnSpc>
              <a:spcBef>
                <a:spcPts val="479"/>
              </a:spcBef>
            </a:pPr>
            <a:r>
              <a:rPr b="1" i="1" lang="ru-RU" sz="2400" spc="-1" strike="noStrike">
                <a:solidFill>
                  <a:srgbClr val="c00000"/>
                </a:solidFill>
                <a:latin typeface="Calibri"/>
              </a:rPr>
              <a:t>                               </a:t>
            </a:r>
            <a:r>
              <a:rPr b="1" i="1" lang="ru-RU" sz="2400" spc="-1" strike="noStrike">
                <a:solidFill>
                  <a:srgbClr val="c00000"/>
                </a:solidFill>
                <a:latin typeface="Calibri"/>
              </a:rPr>
              <a:t>МБОУ СОШ №4   2017 </a:t>
            </a:r>
            <a:endParaRPr b="0" lang="ru-RU" sz="2400" spc="-1" strike="noStrike">
              <a:latin typeface="Arial"/>
            </a:endParaRPr>
          </a:p>
          <a:p>
            <a:pPr marL="343080" indent="-342360">
              <a:lnSpc>
                <a:spcPct val="100000"/>
              </a:lnSpc>
              <a:spcBef>
                <a:spcPts val="479"/>
              </a:spcBef>
            </a:pPr>
            <a:r>
              <a:rPr b="1" i="1" lang="ru-RU" sz="2400" spc="-1" strike="noStrike">
                <a:solidFill>
                  <a:srgbClr val="c00000"/>
                </a:solidFill>
                <a:latin typeface="Calibri"/>
              </a:rPr>
              <a:t>                                              </a:t>
            </a:r>
            <a:endParaRPr b="0" lang="ru-RU" sz="2400" spc="-1" strike="noStrike">
              <a:latin typeface="Arial"/>
            </a:endParaRPr>
          </a:p>
        </p:txBody>
      </p:sp>
    </p:spTree>
  </p:cSld>
  <p:transition>
    <p:wipe dir="d"/>
  </p:transition>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Christmas</a:t>
            </a:r>
            <a:endParaRPr b="0" lang="ru-RU" sz="5400" spc="-1" strike="noStrike">
              <a:latin typeface="Arial"/>
            </a:endParaRPr>
          </a:p>
        </p:txBody>
      </p:sp>
      <p:sp>
        <p:nvSpPr>
          <p:cNvPr id="129"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All English people celebrate Christmas on the 25th of December. What kind of holiday is it? It is the yearly celebration of the birth of Jesus Christ. </a:t>
            </a: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Все английские люди празднуют Рождество </a:t>
            </a:r>
            <a:endParaRPr b="0" lang="ru-RU" sz="2400" spc="-1" strike="noStrike">
              <a:latin typeface="Arial"/>
            </a:endParaRPr>
          </a:p>
          <a:p>
            <a:pPr marL="343080" indent="-342360">
              <a:lnSpc>
                <a:spcPct val="100000"/>
              </a:lnSpc>
              <a:spcBef>
                <a:spcPts val="479"/>
              </a:spcBef>
            </a:pPr>
            <a:r>
              <a:rPr b="1" i="1" lang="ru-RU" sz="2400" spc="-1" strike="noStrike">
                <a:solidFill>
                  <a:srgbClr val="7030a0"/>
                </a:solidFill>
                <a:latin typeface="Calibri"/>
              </a:rPr>
              <a:t>     </a:t>
            </a:r>
            <a:r>
              <a:rPr b="1" i="1" lang="ru-RU" sz="2400" spc="-1" strike="noStrike">
                <a:solidFill>
                  <a:srgbClr val="7030a0"/>
                </a:solidFill>
                <a:latin typeface="Calibri"/>
              </a:rPr>
              <a:t>25 декабря. Что же это за праздник? Это ежегодное празднование рождения Иисуса Христа. </a:t>
            </a:r>
            <a:endParaRPr b="0" lang="ru-RU" sz="2400" spc="-1" strike="noStrike">
              <a:latin typeface="Arial"/>
            </a:endParaRPr>
          </a:p>
          <a:p>
            <a:pPr marL="343080" indent="-342360">
              <a:lnSpc>
                <a:spcPct val="100000"/>
              </a:lnSpc>
              <a:spcBef>
                <a:spcPts val="479"/>
              </a:spcBef>
            </a:pPr>
            <a:endParaRPr b="0" lang="ru-RU" sz="2400" spc="-1" strike="noStrike">
              <a:latin typeface="Arial"/>
            </a:endParaRPr>
          </a:p>
          <a:p>
            <a:pPr marL="343080" indent="-342360">
              <a:lnSpc>
                <a:spcPct val="100000"/>
              </a:lnSpc>
              <a:spcBef>
                <a:spcPts val="561"/>
              </a:spcBef>
            </a:pPr>
            <a:endParaRPr b="0" lang="ru-RU" sz="2400" spc="-1" strike="noStrike">
              <a:latin typeface="Arial"/>
            </a:endParaRPr>
          </a:p>
        </p:txBody>
      </p:sp>
      <p:pic>
        <p:nvPicPr>
          <p:cNvPr id="130" name="Picture 1" descr=""/>
          <p:cNvPicPr/>
          <p:nvPr/>
        </p:nvPicPr>
        <p:blipFill>
          <a:blip r:embed="rId1"/>
          <a:stretch/>
        </p:blipFill>
        <p:spPr>
          <a:xfrm>
            <a:off x="4500720" y="1928880"/>
            <a:ext cx="4459320" cy="3430080"/>
          </a:xfrm>
          <a:prstGeom prst="rect">
            <a:avLst/>
          </a:prstGeom>
          <a:ln>
            <a:noFill/>
          </a:ln>
        </p:spPr>
      </p:pic>
    </p:spTree>
  </p:cSld>
  <p:transition>
    <p:wipe dir="d"/>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Christmas</a:t>
            </a:r>
            <a:endParaRPr b="0" lang="ru-RU" sz="5400" spc="-1" strike="noStrike">
              <a:latin typeface="Arial"/>
            </a:endParaRPr>
          </a:p>
        </p:txBody>
      </p:sp>
      <p:sp>
        <p:nvSpPr>
          <p:cNvPr id="132"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561"/>
              </a:spcBef>
              <a:buClr>
                <a:srgbClr val="c00000"/>
              </a:buClr>
              <a:buFont typeface="Arial"/>
              <a:buChar char="•"/>
            </a:pPr>
            <a:r>
              <a:rPr b="1" i="1" lang="ru-RU" sz="2800" spc="-1" strike="noStrike">
                <a:solidFill>
                  <a:srgbClr val="c00000"/>
                </a:solidFill>
                <a:latin typeface="Calibri"/>
              </a:rPr>
              <a:t>This holiday means the beginning of the new year and the new life.</a:t>
            </a:r>
            <a:endParaRPr b="0" lang="ru-RU" sz="2800" spc="-1" strike="noStrike">
              <a:latin typeface="Arial"/>
            </a:endParaRPr>
          </a:p>
          <a:p>
            <a:pPr marL="343080" indent="-342360">
              <a:lnSpc>
                <a:spcPct val="100000"/>
              </a:lnSpc>
              <a:spcBef>
                <a:spcPts val="561"/>
              </a:spcBef>
              <a:buClr>
                <a:srgbClr val="7030a0"/>
              </a:buClr>
              <a:buFont typeface="Arial"/>
              <a:buChar char="•"/>
            </a:pPr>
            <a:r>
              <a:rPr b="1" i="1" lang="ru-RU" sz="2800" spc="-1" strike="noStrike">
                <a:solidFill>
                  <a:srgbClr val="7030a0"/>
                </a:solidFill>
                <a:latin typeface="Calibri"/>
              </a:rPr>
              <a:t>Этот праздник означает начало нового года и новой жизни.</a:t>
            </a:r>
            <a:endParaRPr b="0" lang="ru-RU" sz="2800" spc="-1" strike="noStrike">
              <a:latin typeface="Arial"/>
            </a:endParaRPr>
          </a:p>
          <a:p>
            <a:pPr>
              <a:lnSpc>
                <a:spcPct val="100000"/>
              </a:lnSpc>
              <a:spcBef>
                <a:spcPts val="561"/>
              </a:spcBef>
            </a:pPr>
            <a:endParaRPr b="0" lang="ru-RU" sz="2800" spc="-1" strike="noStrike">
              <a:latin typeface="Arial"/>
            </a:endParaRPr>
          </a:p>
        </p:txBody>
      </p:sp>
      <p:pic>
        <p:nvPicPr>
          <p:cNvPr id="133" name="Picture 1" descr=""/>
          <p:cNvPicPr/>
          <p:nvPr/>
        </p:nvPicPr>
        <p:blipFill>
          <a:blip r:embed="rId1"/>
          <a:stretch/>
        </p:blipFill>
        <p:spPr>
          <a:xfrm>
            <a:off x="4643280" y="1285920"/>
            <a:ext cx="4037760" cy="2269800"/>
          </a:xfrm>
          <a:prstGeom prst="rect">
            <a:avLst/>
          </a:prstGeom>
          <a:ln>
            <a:noFill/>
          </a:ln>
        </p:spPr>
      </p:pic>
      <p:pic>
        <p:nvPicPr>
          <p:cNvPr id="134" name="Picture 2" descr=""/>
          <p:cNvPicPr/>
          <p:nvPr/>
        </p:nvPicPr>
        <p:blipFill>
          <a:blip r:embed="rId2"/>
          <a:stretch/>
        </p:blipFill>
        <p:spPr>
          <a:xfrm>
            <a:off x="4357800" y="3714840"/>
            <a:ext cx="4428360" cy="2813040"/>
          </a:xfrm>
          <a:prstGeom prst="rect">
            <a:avLst/>
          </a:prstGeom>
          <a:ln>
            <a:noFill/>
          </a:ln>
        </p:spPr>
      </p:pic>
    </p:spTree>
  </p:cSld>
  <p:transition>
    <p:wipe dir="d"/>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Christmas</a:t>
            </a:r>
            <a:endParaRPr b="0" lang="ru-RU" sz="5400" spc="-1" strike="noStrike">
              <a:latin typeface="Arial"/>
            </a:endParaRPr>
          </a:p>
        </p:txBody>
      </p:sp>
      <p:sp>
        <p:nvSpPr>
          <p:cNvPr id="136"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561"/>
              </a:spcBef>
              <a:buClr>
                <a:srgbClr val="c00000"/>
              </a:buClr>
              <a:buFont typeface="Arial"/>
              <a:buChar char="•"/>
            </a:pPr>
            <a:r>
              <a:rPr b="1" i="1" lang="ru-RU" sz="2400" spc="-1" strike="noStrike">
                <a:solidFill>
                  <a:srgbClr val="c00000"/>
                </a:solidFill>
                <a:latin typeface="Calibri"/>
              </a:rPr>
              <a:t>English people celebrate this festival with evergreen tree – the fir - tree. Children posting Christmas stockings near their beds, and Santa Claus is coming through the pipe to bring them gifts</a:t>
            </a:r>
            <a:r>
              <a:rPr b="1" i="1" lang="ru-RU" sz="2800" spc="-1" strike="noStrike">
                <a:solidFill>
                  <a:srgbClr val="c00000"/>
                </a:solidFill>
                <a:latin typeface="Calibri"/>
              </a:rPr>
              <a:t>.</a:t>
            </a:r>
            <a:endParaRPr b="0" lang="ru-RU" sz="28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Англичане празднуют этот праздник с вечнозеленым деревом –елкой. Дети вывешивают Рождественские чулки возле своих кроватей, и Санта Клаус приходит через трубу , чтобы принести им подарки.</a:t>
            </a:r>
            <a:endParaRPr b="0" lang="ru-RU" sz="2400" spc="-1" strike="noStrike">
              <a:latin typeface="Arial"/>
            </a:endParaRPr>
          </a:p>
          <a:p>
            <a:pPr>
              <a:lnSpc>
                <a:spcPct val="100000"/>
              </a:lnSpc>
              <a:spcBef>
                <a:spcPts val="561"/>
              </a:spcBef>
            </a:pPr>
            <a:endParaRPr b="0" lang="ru-RU" sz="2400" spc="-1" strike="noStrike">
              <a:latin typeface="Arial"/>
            </a:endParaRPr>
          </a:p>
        </p:txBody>
      </p:sp>
      <p:pic>
        <p:nvPicPr>
          <p:cNvPr id="137" name="Picture 1" descr=""/>
          <p:cNvPicPr/>
          <p:nvPr/>
        </p:nvPicPr>
        <p:blipFill>
          <a:blip r:embed="rId1"/>
          <a:stretch/>
        </p:blipFill>
        <p:spPr>
          <a:xfrm>
            <a:off x="4572000" y="1357200"/>
            <a:ext cx="4037760" cy="2269800"/>
          </a:xfrm>
          <a:prstGeom prst="rect">
            <a:avLst/>
          </a:prstGeom>
          <a:ln>
            <a:noFill/>
          </a:ln>
        </p:spPr>
      </p:pic>
      <p:pic>
        <p:nvPicPr>
          <p:cNvPr id="138" name="Picture 2" descr=""/>
          <p:cNvPicPr/>
          <p:nvPr/>
        </p:nvPicPr>
        <p:blipFill>
          <a:blip r:embed="rId2"/>
          <a:stretch/>
        </p:blipFill>
        <p:spPr>
          <a:xfrm>
            <a:off x="4786200" y="3714840"/>
            <a:ext cx="3647520" cy="2747160"/>
          </a:xfrm>
          <a:prstGeom prst="rect">
            <a:avLst/>
          </a:prstGeom>
          <a:ln>
            <a:noFill/>
          </a:ln>
        </p:spPr>
      </p:pic>
    </p:spTree>
  </p:cSld>
  <p:transition>
    <p:wipe dir="d"/>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Christmas</a:t>
            </a:r>
            <a:endParaRPr b="0" lang="ru-RU" sz="5400" spc="-1" strike="noStrike">
              <a:latin typeface="Arial"/>
            </a:endParaRPr>
          </a:p>
        </p:txBody>
      </p:sp>
      <p:sp>
        <p:nvSpPr>
          <p:cNvPr id="140"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Christmas Day is the greatest holiday in England. It is interesting to visit the shops before this holiday. There are a lot of nice Christmas cards and presents there.</a:t>
            </a: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Рождество является самым большим праздником в Англии. Перед этим праздником интересно посетить магазины. В них есть много хороших рождественских открыток и подарков. </a:t>
            </a:r>
            <a:endParaRPr b="0" lang="ru-RU" sz="2400" spc="-1" strike="noStrike">
              <a:latin typeface="Arial"/>
            </a:endParaRPr>
          </a:p>
          <a:p>
            <a:pPr>
              <a:lnSpc>
                <a:spcPct val="100000"/>
              </a:lnSpc>
              <a:spcBef>
                <a:spcPts val="479"/>
              </a:spcBef>
            </a:pPr>
            <a:endParaRPr b="0" lang="ru-RU" sz="2400" spc="-1" strike="noStrike">
              <a:latin typeface="Arial"/>
            </a:endParaRPr>
          </a:p>
          <a:p>
            <a:pPr>
              <a:lnSpc>
                <a:spcPct val="100000"/>
              </a:lnSpc>
              <a:spcBef>
                <a:spcPts val="561"/>
              </a:spcBef>
            </a:pPr>
            <a:endParaRPr b="0" lang="ru-RU" sz="2400" spc="-1" strike="noStrike">
              <a:latin typeface="Arial"/>
            </a:endParaRPr>
          </a:p>
        </p:txBody>
      </p:sp>
      <p:pic>
        <p:nvPicPr>
          <p:cNvPr id="141" name="Picture 1" descr=""/>
          <p:cNvPicPr/>
          <p:nvPr/>
        </p:nvPicPr>
        <p:blipFill>
          <a:blip r:embed="rId1"/>
          <a:stretch/>
        </p:blipFill>
        <p:spPr>
          <a:xfrm>
            <a:off x="4714920" y="1357200"/>
            <a:ext cx="4037760" cy="2269800"/>
          </a:xfrm>
          <a:prstGeom prst="rect">
            <a:avLst/>
          </a:prstGeom>
          <a:ln>
            <a:noFill/>
          </a:ln>
        </p:spPr>
      </p:pic>
      <p:pic>
        <p:nvPicPr>
          <p:cNvPr id="142" name="Picture 2" descr=""/>
          <p:cNvPicPr/>
          <p:nvPr/>
        </p:nvPicPr>
        <p:blipFill>
          <a:blip r:embed="rId2"/>
          <a:stretch/>
        </p:blipFill>
        <p:spPr>
          <a:xfrm>
            <a:off x="4500720" y="3857760"/>
            <a:ext cx="4163400" cy="2340720"/>
          </a:xfrm>
          <a:prstGeom prst="rect">
            <a:avLst/>
          </a:prstGeom>
          <a:ln>
            <a:noFill/>
          </a:ln>
        </p:spPr>
      </p:pic>
    </p:spTree>
  </p:cSld>
  <p:transition>
    <p:wipe dir="d"/>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Christmas</a:t>
            </a:r>
            <a:endParaRPr b="0" lang="ru-RU" sz="5400" spc="-1" strike="noStrike">
              <a:latin typeface="Arial"/>
            </a:endParaRPr>
          </a:p>
        </p:txBody>
      </p:sp>
      <p:sp>
        <p:nvSpPr>
          <p:cNvPr id="144"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English people like this holiday very much and prepare for it beforehand. They buy presents for each other, try to send Christmas cards for their relatives and friends.</a:t>
            </a: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Англичане очень любят этот праздник и готовятся к нему заранее. Они покупают подарки друг  другу, стараются отправить рождественские открытки для своих родственников и друзей.</a:t>
            </a:r>
            <a:endParaRPr b="0" lang="ru-RU" sz="2400" spc="-1" strike="noStrike">
              <a:latin typeface="Arial"/>
            </a:endParaRPr>
          </a:p>
        </p:txBody>
      </p:sp>
      <p:pic>
        <p:nvPicPr>
          <p:cNvPr id="145" name="Picture 2" descr=""/>
          <p:cNvPicPr/>
          <p:nvPr/>
        </p:nvPicPr>
        <p:blipFill>
          <a:blip r:embed="rId1"/>
          <a:stretch/>
        </p:blipFill>
        <p:spPr>
          <a:xfrm>
            <a:off x="4643280" y="1357200"/>
            <a:ext cx="4037760" cy="2269800"/>
          </a:xfrm>
          <a:prstGeom prst="rect">
            <a:avLst/>
          </a:prstGeom>
          <a:ln>
            <a:noFill/>
          </a:ln>
        </p:spPr>
      </p:pic>
      <p:pic>
        <p:nvPicPr>
          <p:cNvPr id="146" name="Picture 4" descr=""/>
          <p:cNvPicPr/>
          <p:nvPr/>
        </p:nvPicPr>
        <p:blipFill>
          <a:blip r:embed="rId2"/>
          <a:stretch/>
        </p:blipFill>
        <p:spPr>
          <a:xfrm>
            <a:off x="4404240" y="3786120"/>
            <a:ext cx="4310280" cy="2428200"/>
          </a:xfrm>
          <a:prstGeom prst="rect">
            <a:avLst/>
          </a:prstGeom>
          <a:ln>
            <a:noFill/>
          </a:ln>
        </p:spPr>
      </p:pic>
    </p:spTree>
  </p:cSld>
  <p:transition>
    <p:wipe dir="d"/>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5400" spc="-1" strike="noStrike">
                <a:solidFill>
                  <a:srgbClr val="ff0000"/>
                </a:solidFill>
                <a:latin typeface="Calibri"/>
              </a:rPr>
              <a:t>     </a:t>
            </a:r>
            <a:r>
              <a:rPr b="1" i="1" lang="ru-RU" sz="5400" spc="-1" strike="noStrike">
                <a:solidFill>
                  <a:srgbClr val="ff0000"/>
                </a:solidFill>
                <a:latin typeface="Calibri"/>
              </a:rPr>
              <a:t>Christmas</a:t>
            </a:r>
            <a:endParaRPr b="0" lang="ru-RU" sz="5400" spc="-1" strike="noStrike">
              <a:latin typeface="Arial"/>
            </a:endParaRPr>
          </a:p>
        </p:txBody>
      </p:sp>
      <p:sp>
        <p:nvSpPr>
          <p:cNvPr id="148"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c00000"/>
              </a:buClr>
              <a:buFont typeface="Arial"/>
              <a:buChar char="•"/>
            </a:pPr>
            <a:r>
              <a:rPr b="1" i="1" lang="ru-RU" sz="2400" spc="-1" strike="noStrike">
                <a:solidFill>
                  <a:srgbClr val="c00000"/>
                </a:solidFill>
                <a:latin typeface="Calibri"/>
              </a:rPr>
              <a:t>It is interesting to visit London during this holiday. There is a Christmas tree in Trafalgar Square. One can see many lights, toys and sweets all over this tree.</a:t>
            </a:r>
            <a:endParaRPr b="0" lang="ru-RU" sz="2400" spc="-1" strike="noStrike">
              <a:latin typeface="Arial"/>
            </a:endParaRPr>
          </a:p>
          <a:p>
            <a:pPr marL="343080" indent="-342360">
              <a:lnSpc>
                <a:spcPct val="100000"/>
              </a:lnSpc>
              <a:spcBef>
                <a:spcPts val="479"/>
              </a:spcBef>
              <a:buClr>
                <a:srgbClr val="7030a0"/>
              </a:buClr>
              <a:buFont typeface="Arial"/>
              <a:buChar char="•"/>
            </a:pPr>
            <a:r>
              <a:rPr b="1" i="1" lang="ru-RU" sz="2400" spc="-1" strike="noStrike">
                <a:solidFill>
                  <a:srgbClr val="7030a0"/>
                </a:solidFill>
                <a:latin typeface="Calibri"/>
              </a:rPr>
              <a:t>В течение этого праздника очень интересно посетить Лондон. На Трафальгарской площади стоит елка. На ней можно увидеть много огней, игрушек и конфет. </a:t>
            </a:r>
            <a:endParaRPr b="0" lang="ru-RU" sz="2400" spc="-1" strike="noStrike">
              <a:latin typeface="Arial"/>
            </a:endParaRPr>
          </a:p>
        </p:txBody>
      </p:sp>
      <p:pic>
        <p:nvPicPr>
          <p:cNvPr id="149" name="Picture 3" descr=""/>
          <p:cNvPicPr/>
          <p:nvPr/>
        </p:nvPicPr>
        <p:blipFill>
          <a:blip r:embed="rId1"/>
          <a:stretch/>
        </p:blipFill>
        <p:spPr>
          <a:xfrm>
            <a:off x="5143680" y="4000680"/>
            <a:ext cx="3332880" cy="2289960"/>
          </a:xfrm>
          <a:prstGeom prst="rect">
            <a:avLst/>
          </a:prstGeom>
          <a:ln>
            <a:noFill/>
          </a:ln>
        </p:spPr>
      </p:pic>
      <p:pic>
        <p:nvPicPr>
          <p:cNvPr id="150" name="Picture 5" descr=""/>
          <p:cNvPicPr/>
          <p:nvPr/>
        </p:nvPicPr>
        <p:blipFill>
          <a:blip r:embed="rId2"/>
          <a:stretch/>
        </p:blipFill>
        <p:spPr>
          <a:xfrm>
            <a:off x="4714920" y="1571760"/>
            <a:ext cx="4037760" cy="2285280"/>
          </a:xfrm>
          <a:prstGeom prst="rect">
            <a:avLst/>
          </a:prstGeom>
          <a:ln>
            <a:noFill/>
          </a:ln>
        </p:spPr>
      </p:pic>
    </p:spTree>
  </p:cSld>
  <p:transition>
    <p:wipe dir="d"/>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1" i="1" lang="ru-RU" sz="4800" spc="-1" strike="noStrike">
                <a:solidFill>
                  <a:srgbClr val="ff0000"/>
                </a:solidFill>
                <a:latin typeface="Calibri"/>
              </a:rPr>
              <a:t>      </a:t>
            </a:r>
            <a:r>
              <a:rPr b="1" i="1" lang="ru-RU" sz="4800" spc="-1" strike="noStrike">
                <a:solidFill>
                  <a:srgbClr val="ff0000"/>
                </a:solidFill>
                <a:latin typeface="Calibri"/>
              </a:rPr>
              <a:t>A Merry Christmas </a:t>
            </a:r>
            <a:br/>
            <a:r>
              <a:rPr b="1" i="1" lang="ru-RU" sz="4800" spc="-1" strike="noStrike">
                <a:solidFill>
                  <a:srgbClr val="ff0000"/>
                </a:solidFill>
                <a:latin typeface="Calibri"/>
              </a:rPr>
              <a:t>      and a Happy New Year!</a:t>
            </a:r>
            <a:endParaRPr b="0" lang="ru-RU" sz="4800" spc="-1" strike="noStrike">
              <a:latin typeface="Arial"/>
            </a:endParaRPr>
          </a:p>
        </p:txBody>
      </p:sp>
      <p:sp>
        <p:nvSpPr>
          <p:cNvPr id="152" name="CustomShape 2"/>
          <p:cNvSpPr/>
          <p:nvPr/>
        </p:nvSpPr>
        <p:spPr>
          <a:xfrm>
            <a:off x="457200" y="1600200"/>
            <a:ext cx="403776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561"/>
              </a:spcBef>
              <a:buClr>
                <a:srgbClr val="c00000"/>
              </a:buClr>
              <a:buFont typeface="Arial"/>
              <a:buChar char="•"/>
            </a:pPr>
            <a:r>
              <a:rPr b="1" i="1" lang="ru-RU" sz="2800" spc="-1" strike="noStrike">
                <a:solidFill>
                  <a:srgbClr val="c00000"/>
                </a:solidFill>
                <a:latin typeface="Calibri"/>
              </a:rPr>
              <a:t>Everywhere you can see slogans "A Merry Christmas and a Happy New Year!».</a:t>
            </a:r>
            <a:endParaRPr b="0" lang="ru-RU" sz="2800" spc="-1" strike="noStrike">
              <a:latin typeface="Arial"/>
            </a:endParaRPr>
          </a:p>
          <a:p>
            <a:pPr marL="343080" indent="-342360">
              <a:lnSpc>
                <a:spcPct val="100000"/>
              </a:lnSpc>
              <a:spcBef>
                <a:spcPts val="561"/>
              </a:spcBef>
              <a:buClr>
                <a:srgbClr val="7030a0"/>
              </a:buClr>
              <a:buFont typeface="Arial"/>
              <a:buChar char="•"/>
            </a:pPr>
            <a:r>
              <a:rPr b="1" i="1" lang="ru-RU" sz="2800" spc="-1" strike="noStrike">
                <a:solidFill>
                  <a:srgbClr val="7030a0"/>
                </a:solidFill>
                <a:latin typeface="Calibri"/>
              </a:rPr>
              <a:t>Везде можно увидеть плакаты «Счастливого Рождества и Нового года!».</a:t>
            </a:r>
            <a:endParaRPr b="0" lang="ru-RU" sz="2800" spc="-1" strike="noStrike">
              <a:latin typeface="Arial"/>
            </a:endParaRPr>
          </a:p>
          <a:p>
            <a:pPr>
              <a:lnSpc>
                <a:spcPct val="100000"/>
              </a:lnSpc>
              <a:spcBef>
                <a:spcPts val="561"/>
              </a:spcBef>
            </a:pPr>
            <a:endParaRPr b="0" lang="ru-RU" sz="2800" spc="-1" strike="noStrike">
              <a:latin typeface="Arial"/>
            </a:endParaRPr>
          </a:p>
        </p:txBody>
      </p:sp>
      <p:pic>
        <p:nvPicPr>
          <p:cNvPr id="153" name="Picture 2" descr=""/>
          <p:cNvPicPr/>
          <p:nvPr/>
        </p:nvPicPr>
        <p:blipFill>
          <a:blip r:embed="rId1"/>
          <a:stretch/>
        </p:blipFill>
        <p:spPr>
          <a:xfrm>
            <a:off x="4643280" y="2071800"/>
            <a:ext cx="4037760" cy="2684880"/>
          </a:xfrm>
          <a:prstGeom prst="rect">
            <a:avLst/>
          </a:prstGeom>
          <a:ln>
            <a:noFill/>
          </a:ln>
        </p:spPr>
      </p:pic>
    </p:spTree>
  </p:cSld>
  <p:transition>
    <p:wipe dir="d"/>
  </p:transition>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486</TotalTime>
  <Application>LibreOffice/5.4.3.2$Windows_x86 LibreOffice_project/92a7159f7e4af62137622921e809f8546db437e5</Application>
  <Words>1091</Words>
  <Paragraphs>65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2014-04-14T11:23:32Z</dcterms:created>
  <dc:creator>rekom</dc:creator>
  <dc:description/>
  <dc:language>ru-RU</dc:language>
  <cp:lastModifiedBy/>
  <dcterms:modified xsi:type="dcterms:W3CDTF">2017-12-11T19:05:15Z</dcterms:modified>
  <cp:revision>40</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21</vt:i4>
  </property>
</Properties>
</file>