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овый регион может появиться в России | Петрозаводск ГОВОРИТ | Газета  &quot;Петрозаводск&quot; online | Новости Петрозаводска и Карел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7838700" cy="388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00496" y="571480"/>
            <a:ext cx="1374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Russia.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6000768"/>
            <a:ext cx="836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 Петрова Т.Н., учитель английского языка МОУ СОШ №5 г. Петрозаводск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Thank you for attention.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Ozero-Bajk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076" y="1600200"/>
            <a:ext cx="55498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карта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14099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428604"/>
            <a:ext cx="549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Russia is the largest country in the world.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а Карелии с озерами и дорогами на Maps-RF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59004"/>
            <a:ext cx="4286280" cy="5423072"/>
          </a:xfrm>
          <a:prstGeom prst="rect">
            <a:avLst/>
          </a:prstGeom>
          <a:noFill/>
        </p:spPr>
      </p:pic>
      <p:sp>
        <p:nvSpPr>
          <p:cNvPr id="1030" name="AutoShape 6" descr="Программа Дня города в Петрозаводске | КУЛЬТУРА | АиФ Карел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Программа Дня города в Петрозаводске | КУЛЬТУРА | АиФ Карел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Программа Дня города в Петрозаводске | КУЛЬТУРА | АиФ Карел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Петрозаводск - Путеводитель Ермак Трэве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Петрозаводск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Программа Дня города в Петрозаводске | КУЛЬТУРА | АиФ Карел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500174"/>
            <a:ext cx="3252694" cy="2160000"/>
          </a:xfrm>
          <a:prstGeom prst="rect">
            <a:avLst/>
          </a:prstGeom>
          <a:noFill/>
        </p:spPr>
      </p:pic>
      <p:pic>
        <p:nvPicPr>
          <p:cNvPr id="1042" name="Picture 18" descr="Петрозаводск - Путеводитель Ермак Трэвел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143380"/>
            <a:ext cx="3183503" cy="2124000"/>
          </a:xfrm>
          <a:prstGeom prst="rect">
            <a:avLst/>
          </a:prstGeom>
          <a:noFill/>
        </p:spPr>
      </p:pic>
      <p:sp>
        <p:nvSpPr>
          <p:cNvPr id="1044" name="AutoShape 20" descr="Город Петрозавод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Город Петрозавод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43042" y="285728"/>
            <a:ext cx="6154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Where is Karelia situated?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 What is your </a:t>
            </a:r>
            <a:r>
              <a:rPr lang="en-US" sz="2400" b="1" dirty="0" err="1" smtClean="0">
                <a:solidFill>
                  <a:srgbClr val="002060"/>
                </a:solidFill>
              </a:rPr>
              <a:t>favourite</a:t>
            </a:r>
            <a:r>
              <a:rPr lang="en-US" sz="2400" b="1" dirty="0" smtClean="0">
                <a:solidFill>
                  <a:srgbClr val="002060"/>
                </a:solidFill>
              </a:rPr>
              <a:t> place in Petrozavodsk?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Туры на Юг России - цены на путевки на Юг России, горящие туры на Юг России  20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3332320" cy="2304000"/>
          </a:xfrm>
          <a:prstGeom prst="rect">
            <a:avLst/>
          </a:prstGeom>
          <a:noFill/>
        </p:spPr>
      </p:pic>
      <p:pic>
        <p:nvPicPr>
          <p:cNvPr id="17412" name="Picture 4" descr="Краснодарский край и швейцарский Сен-Готард готовы к межрегиональному  сотрудничеств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857232"/>
            <a:ext cx="3548252" cy="2160000"/>
          </a:xfrm>
          <a:prstGeom prst="rect">
            <a:avLst/>
          </a:prstGeom>
          <a:noFill/>
        </p:spPr>
      </p:pic>
      <p:pic>
        <p:nvPicPr>
          <p:cNvPr id="17414" name="Picture 6" descr="Россия покорит Крайний Север на катамаранах и экраноплана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3929066"/>
            <a:ext cx="3303184" cy="2484000"/>
          </a:xfrm>
          <a:prstGeom prst="rect">
            <a:avLst/>
          </a:prstGeom>
          <a:noFill/>
        </p:spPr>
      </p:pic>
      <p:pic>
        <p:nvPicPr>
          <p:cNvPr id="17416" name="Picture 8" descr="Север России, льды | VeniVidi.r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857628"/>
            <a:ext cx="3784725" cy="252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214290"/>
            <a:ext cx="369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is there in the south of Russia?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500438"/>
            <a:ext cx="41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is there in the north of our country?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Главные реки России — крутая статистика и невероятная прир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85728"/>
            <a:ext cx="3880800" cy="2772000"/>
          </a:xfrm>
          <a:prstGeom prst="rect">
            <a:avLst/>
          </a:prstGeom>
          <a:noFill/>
        </p:spPr>
      </p:pic>
      <p:pic>
        <p:nvPicPr>
          <p:cNvPr id="18436" name="Picture 4" descr="Самые красивые реки в России: список - Умная Росс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000504"/>
            <a:ext cx="4031998" cy="2268000"/>
          </a:xfrm>
          <a:prstGeom prst="rect">
            <a:avLst/>
          </a:prstGeom>
          <a:noFill/>
        </p:spPr>
      </p:pic>
      <p:sp>
        <p:nvSpPr>
          <p:cNvPr id="18438" name="AutoShape 6" descr="САМЫЕ БОЛЬШИЕ РЕКИ РОССИИ - ХОЧУ ЗН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САМЫЕ БОЛЬШИЕ РЕКИ РОССИИ - ХОЧУ ЗН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Реки России — DearTravel.r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429000"/>
            <a:ext cx="4136721" cy="2844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500042"/>
            <a:ext cx="3403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What big rivers of Russia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do you know?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57364"/>
            <a:ext cx="4726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I know the Volga, the Ob, the Lena, 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the Amur, the Yenisei, ………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ratatum.com/wp-content/uploads/2018/04/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3168000" cy="1980000"/>
          </a:xfrm>
          <a:prstGeom prst="rect">
            <a:avLst/>
          </a:prstGeom>
          <a:noFill/>
        </p:spPr>
      </p:pic>
      <p:pic>
        <p:nvPicPr>
          <p:cNvPr id="19460" name="Picture 4" descr="https://ratatum.com/wp-content/uploads/2018/04/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428736"/>
            <a:ext cx="3350778" cy="1980000"/>
          </a:xfrm>
          <a:prstGeom prst="rect">
            <a:avLst/>
          </a:prstGeom>
          <a:noFill/>
        </p:spPr>
      </p:pic>
      <p:pic>
        <p:nvPicPr>
          <p:cNvPr id="19462" name="Picture 6" descr="https://ratatum.com/wp-content/uploads/2018/04/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071942"/>
            <a:ext cx="3287228" cy="2016000"/>
          </a:xfrm>
          <a:prstGeom prst="rect">
            <a:avLst/>
          </a:prstGeom>
          <a:noFill/>
        </p:spPr>
      </p:pic>
      <p:pic>
        <p:nvPicPr>
          <p:cNvPr id="19464" name="Picture 8" descr="Екатеринбур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71942"/>
            <a:ext cx="3323075" cy="18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428604"/>
            <a:ext cx="5277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What big cities of Russia can you name?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Which cities did you visit?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3571876"/>
            <a:ext cx="1083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Moscow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3571876"/>
            <a:ext cx="1928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Saint Petersburg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6000768"/>
            <a:ext cx="208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Nizhniy Novgorod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6215082"/>
            <a:ext cx="917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Irkutsk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Лучший город Земли — Москва получила премию World Travel Awards -  туристический &quot;Оска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3238382" cy="2160000"/>
          </a:xfrm>
          <a:prstGeom prst="rect">
            <a:avLst/>
          </a:prstGeom>
          <a:noFill/>
        </p:spPr>
      </p:pic>
      <p:pic>
        <p:nvPicPr>
          <p:cNvPr id="20486" name="Picture 6" descr="Красная площадь: информация и фото, где находится Красная площад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357694"/>
            <a:ext cx="3188190" cy="2160000"/>
          </a:xfrm>
          <a:prstGeom prst="rect">
            <a:avLst/>
          </a:prstGeom>
          <a:noFill/>
        </p:spPr>
      </p:pic>
      <p:pic>
        <p:nvPicPr>
          <p:cNvPr id="20488" name="Picture 8" descr="Кремль | Официальный сайт гостиницы &quot;Турист&quot;, Моск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357694"/>
            <a:ext cx="4021530" cy="2160000"/>
          </a:xfrm>
          <a:prstGeom prst="rect">
            <a:avLst/>
          </a:prstGeom>
          <a:noFill/>
        </p:spPr>
      </p:pic>
      <p:pic>
        <p:nvPicPr>
          <p:cNvPr id="20490" name="Picture 10" descr="Московский Кремль в Москве, описание и фото, посмотреть на карте, история  мес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357298"/>
            <a:ext cx="2880000" cy="216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357166"/>
            <a:ext cx="5974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What places in Russia do tourists like to visit?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3714752"/>
            <a:ext cx="447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Moscow, Red Square, the Kremlin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Озеро Байк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Озеро Байк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Озеро Байк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Озеро Байкал. Волшебный ле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929066"/>
            <a:ext cx="4799998" cy="2700000"/>
          </a:xfrm>
          <a:prstGeom prst="rect">
            <a:avLst/>
          </a:prstGeom>
          <a:noFill/>
        </p:spPr>
      </p:pic>
      <p:pic>
        <p:nvPicPr>
          <p:cNvPr id="21514" name="Picture 10" descr="Озеро Байкал и его значение для мир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857232"/>
            <a:ext cx="4139998" cy="2700000"/>
          </a:xfrm>
          <a:prstGeom prst="rect">
            <a:avLst/>
          </a:prstGeom>
          <a:noFill/>
        </p:spPr>
      </p:pic>
      <p:pic>
        <p:nvPicPr>
          <p:cNvPr id="21516" name="Picture 12" descr="Озеро Байкал / Интересное / Статьи / Еще / Обо все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857232"/>
            <a:ext cx="4100363" cy="270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285728"/>
            <a:ext cx="7095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What lake in Russia is famous all over the world?   -   Lake Baikal.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Церковь Преображения Господня на острове Кижи в Карелии — история  реконструкции храма, современный ви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Церковь Преображения Господня на острове Кижи в Карелии — история  реконструкции храма, современный ви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7184925" cy="3240000"/>
          </a:xfrm>
          <a:prstGeom prst="rect">
            <a:avLst/>
          </a:prstGeom>
          <a:noFill/>
        </p:spPr>
      </p:pic>
      <p:pic>
        <p:nvPicPr>
          <p:cNvPr id="22534" name="Picture 6" descr="Остров Кижи в Карелии — действующий музей-заповедник деревянного зодчест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3513424" cy="2340000"/>
          </a:xfrm>
          <a:prstGeom prst="rect">
            <a:avLst/>
          </a:prstGeom>
          <a:noFill/>
        </p:spPr>
      </p:pic>
      <p:pic>
        <p:nvPicPr>
          <p:cNvPr id="22536" name="Picture 8" descr="Остров Кижи Карелия - где находится остров Кижи, достопримечательност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286256"/>
            <a:ext cx="3385168" cy="234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57290" y="3643314"/>
            <a:ext cx="6490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The Island of </a:t>
            </a:r>
            <a:r>
              <a:rPr lang="en-US" sz="2400" b="1" dirty="0" err="1" smtClean="0">
                <a:solidFill>
                  <a:srgbClr val="002060"/>
                </a:solidFill>
              </a:rPr>
              <a:t>Kizhi</a:t>
            </a:r>
            <a:r>
              <a:rPr lang="en-US" sz="2400" b="1" dirty="0" smtClean="0">
                <a:solidFill>
                  <a:srgbClr val="002060"/>
                </a:solidFill>
              </a:rPr>
              <a:t> is a popular place for tourists. 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154</Words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Thank you for attention.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Татьяна</cp:lastModifiedBy>
  <cp:revision>55</cp:revision>
  <dcterms:created xsi:type="dcterms:W3CDTF">2020-09-28T18:59:03Z</dcterms:created>
  <dcterms:modified xsi:type="dcterms:W3CDTF">2020-09-29T20:22:08Z</dcterms:modified>
</cp:coreProperties>
</file>