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3" r:id="rId2"/>
    <p:sldMasterId id="2147483695" r:id="rId3"/>
    <p:sldMasterId id="2147483707" r:id="rId4"/>
    <p:sldMasterId id="2147483940" r:id="rId5"/>
  </p:sldMasterIdLst>
  <p:notesMasterIdLst>
    <p:notesMasterId r:id="rId32"/>
  </p:notesMasterIdLst>
  <p:sldIdLst>
    <p:sldId id="341" r:id="rId6"/>
    <p:sldId id="309" r:id="rId7"/>
    <p:sldId id="305" r:id="rId8"/>
    <p:sldId id="315" r:id="rId9"/>
    <p:sldId id="336" r:id="rId10"/>
    <p:sldId id="290" r:id="rId11"/>
    <p:sldId id="325" r:id="rId12"/>
    <p:sldId id="318" r:id="rId13"/>
    <p:sldId id="324" r:id="rId14"/>
    <p:sldId id="326" r:id="rId15"/>
    <p:sldId id="329" r:id="rId16"/>
    <p:sldId id="337" r:id="rId17"/>
    <p:sldId id="338" r:id="rId18"/>
    <p:sldId id="275" r:id="rId19"/>
    <p:sldId id="291" r:id="rId20"/>
    <p:sldId id="293" r:id="rId21"/>
    <p:sldId id="300" r:id="rId22"/>
    <p:sldId id="301" r:id="rId23"/>
    <p:sldId id="276" r:id="rId24"/>
    <p:sldId id="339" r:id="rId25"/>
    <p:sldId id="340" r:id="rId26"/>
    <p:sldId id="310" r:id="rId27"/>
    <p:sldId id="313" r:id="rId28"/>
    <p:sldId id="314" r:id="rId29"/>
    <p:sldId id="302" r:id="rId30"/>
    <p:sldId id="342" r:id="rId31"/>
  </p:sldIdLst>
  <p:sldSz cx="9144000" cy="6858000" type="screen4x3"/>
  <p:notesSz cx="6858000" cy="9144000"/>
  <p:defaultTextStyle>
    <a:defPPr>
      <a:defRPr lang="ru-RU"/>
    </a:defPPr>
    <a:lvl1pPr algn="l" rtl="0" fontAlgn="base">
      <a:spcBef>
        <a:spcPct val="0"/>
      </a:spcBef>
      <a:spcAft>
        <a:spcPct val="0"/>
      </a:spcAft>
      <a:defRPr sz="3600" kern="1200">
        <a:solidFill>
          <a:schemeClr val="tx1"/>
        </a:solidFill>
        <a:latin typeface="Monotype Corsiva" pitchFamily="66" charset="0"/>
        <a:ea typeface="+mn-ea"/>
        <a:cs typeface="+mn-cs"/>
      </a:defRPr>
    </a:lvl1pPr>
    <a:lvl2pPr marL="457200" algn="l" rtl="0" fontAlgn="base">
      <a:spcBef>
        <a:spcPct val="0"/>
      </a:spcBef>
      <a:spcAft>
        <a:spcPct val="0"/>
      </a:spcAft>
      <a:defRPr sz="3600" kern="1200">
        <a:solidFill>
          <a:schemeClr val="tx1"/>
        </a:solidFill>
        <a:latin typeface="Monotype Corsiva" pitchFamily="66" charset="0"/>
        <a:ea typeface="+mn-ea"/>
        <a:cs typeface="+mn-cs"/>
      </a:defRPr>
    </a:lvl2pPr>
    <a:lvl3pPr marL="914400" algn="l" rtl="0" fontAlgn="base">
      <a:spcBef>
        <a:spcPct val="0"/>
      </a:spcBef>
      <a:spcAft>
        <a:spcPct val="0"/>
      </a:spcAft>
      <a:defRPr sz="3600" kern="1200">
        <a:solidFill>
          <a:schemeClr val="tx1"/>
        </a:solidFill>
        <a:latin typeface="Monotype Corsiva" pitchFamily="66" charset="0"/>
        <a:ea typeface="+mn-ea"/>
        <a:cs typeface="+mn-cs"/>
      </a:defRPr>
    </a:lvl3pPr>
    <a:lvl4pPr marL="1371600" algn="l" rtl="0" fontAlgn="base">
      <a:spcBef>
        <a:spcPct val="0"/>
      </a:spcBef>
      <a:spcAft>
        <a:spcPct val="0"/>
      </a:spcAft>
      <a:defRPr sz="3600" kern="1200">
        <a:solidFill>
          <a:schemeClr val="tx1"/>
        </a:solidFill>
        <a:latin typeface="Monotype Corsiva" pitchFamily="66" charset="0"/>
        <a:ea typeface="+mn-ea"/>
        <a:cs typeface="+mn-cs"/>
      </a:defRPr>
    </a:lvl4pPr>
    <a:lvl5pPr marL="1828800" algn="l" rtl="0" fontAlgn="base">
      <a:spcBef>
        <a:spcPct val="0"/>
      </a:spcBef>
      <a:spcAft>
        <a:spcPct val="0"/>
      </a:spcAft>
      <a:defRPr sz="3600" kern="1200">
        <a:solidFill>
          <a:schemeClr val="tx1"/>
        </a:solidFill>
        <a:latin typeface="Monotype Corsiva" pitchFamily="66" charset="0"/>
        <a:ea typeface="+mn-ea"/>
        <a:cs typeface="+mn-cs"/>
      </a:defRPr>
    </a:lvl5pPr>
    <a:lvl6pPr marL="2286000" algn="l" defTabSz="914400" rtl="0" eaLnBrk="1" latinLnBrk="0" hangingPunct="1">
      <a:defRPr sz="3600" kern="1200">
        <a:solidFill>
          <a:schemeClr val="tx1"/>
        </a:solidFill>
        <a:latin typeface="Monotype Corsiva" pitchFamily="66" charset="0"/>
        <a:ea typeface="+mn-ea"/>
        <a:cs typeface="+mn-cs"/>
      </a:defRPr>
    </a:lvl6pPr>
    <a:lvl7pPr marL="2743200" algn="l" defTabSz="914400" rtl="0" eaLnBrk="1" latinLnBrk="0" hangingPunct="1">
      <a:defRPr sz="3600" kern="1200">
        <a:solidFill>
          <a:schemeClr val="tx1"/>
        </a:solidFill>
        <a:latin typeface="Monotype Corsiva" pitchFamily="66" charset="0"/>
        <a:ea typeface="+mn-ea"/>
        <a:cs typeface="+mn-cs"/>
      </a:defRPr>
    </a:lvl7pPr>
    <a:lvl8pPr marL="3200400" algn="l" defTabSz="914400" rtl="0" eaLnBrk="1" latinLnBrk="0" hangingPunct="1">
      <a:defRPr sz="3600" kern="1200">
        <a:solidFill>
          <a:schemeClr val="tx1"/>
        </a:solidFill>
        <a:latin typeface="Monotype Corsiva" pitchFamily="66" charset="0"/>
        <a:ea typeface="+mn-ea"/>
        <a:cs typeface="+mn-cs"/>
      </a:defRPr>
    </a:lvl8pPr>
    <a:lvl9pPr marL="3657600" algn="l" defTabSz="914400" rtl="0" eaLnBrk="1" latinLnBrk="0" hangingPunct="1">
      <a:defRPr sz="3600" kern="1200">
        <a:solidFill>
          <a:schemeClr val="tx1"/>
        </a:solidFill>
        <a:latin typeface="Monotype Corsiva"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66"/>
    <a:srgbClr val="800000"/>
    <a:srgbClr val="660033"/>
    <a:srgbClr val="F98FA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51" autoAdjust="0"/>
  </p:normalViewPr>
  <p:slideViewPr>
    <p:cSldViewPr>
      <p:cViewPr>
        <p:scale>
          <a:sx n="66" d="100"/>
          <a:sy n="66" d="100"/>
        </p:scale>
        <p:origin x="-2118"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57BB0-EB21-4B75-88B4-764CA2807AF1}" type="datetimeFigureOut">
              <a:rPr lang="ru-RU" smtClean="0"/>
              <a:pPr/>
              <a:t>05.09.2017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53F89-93AE-48B5-9B74-A2AE60750051}" type="slidenum">
              <a:rPr lang="ru-RU" smtClean="0"/>
              <a:pPr/>
              <a:t>‹#›</a:t>
            </a:fld>
            <a:endParaRPr lang="ru-RU"/>
          </a:p>
        </p:txBody>
      </p:sp>
    </p:spTree>
    <p:extLst>
      <p:ext uri="{BB962C8B-B14F-4D97-AF65-F5344CB8AC3E}">
        <p14:creationId xmlns:p14="http://schemas.microsoft.com/office/powerpoint/2010/main" val="379873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31953F89-93AE-48B5-9B74-A2AE60750051}"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829A331-A89D-4585-AE71-96A33174845B}" type="slidenum">
              <a:rPr lang="en-US" sz="1200"/>
              <a:pPr algn="r"/>
              <a:t>5</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3789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ru-RU" dirty="0"/>
            </a:p>
          </p:txBody>
        </p:sp>
        <p:sp>
          <p:nvSpPr>
            <p:cNvPr id="3789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ru-RU" dirty="0"/>
            </a:p>
          </p:txBody>
        </p:sp>
        <p:sp>
          <p:nvSpPr>
            <p:cNvPr id="3789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ru-RU" dirty="0"/>
            </a:p>
          </p:txBody>
        </p:sp>
        <p:sp>
          <p:nvSpPr>
            <p:cNvPr id="3789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ru-RU" dirty="0"/>
            </a:p>
          </p:txBody>
        </p:sp>
        <p:sp>
          <p:nvSpPr>
            <p:cNvPr id="3789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ru-RU" dirty="0"/>
            </a:p>
          </p:txBody>
        </p:sp>
        <p:sp>
          <p:nvSpPr>
            <p:cNvPr id="3789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ru-RU" dirty="0"/>
            </a:p>
          </p:txBody>
        </p:sp>
        <p:sp>
          <p:nvSpPr>
            <p:cNvPr id="3789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ru-RU" dirty="0"/>
            </a:p>
          </p:txBody>
        </p:sp>
      </p:grpSp>
      <p:sp>
        <p:nvSpPr>
          <p:cNvPr id="37898" name="Rectangle 10"/>
          <p:cNvSpPr>
            <a:spLocks noGrp="1" noChangeArrowheads="1"/>
          </p:cNvSpPr>
          <p:nvPr>
            <p:ph type="ctrTitle" sz="quarter"/>
          </p:nvPr>
        </p:nvSpPr>
        <p:spPr>
          <a:xfrm>
            <a:off x="685800" y="1873250"/>
            <a:ext cx="7772400" cy="1555750"/>
          </a:xfrm>
        </p:spPr>
        <p:txBody>
          <a:bodyPr/>
          <a:lstStyle>
            <a:lvl1pPr>
              <a:defRPr sz="4800"/>
            </a:lvl1pPr>
          </a:lstStyle>
          <a:p>
            <a:r>
              <a:rPr lang="ru-RU" smtClean="0"/>
              <a:t>Образец заголовка</a:t>
            </a:r>
            <a:endParaRPr lang="ru-RU"/>
          </a:p>
        </p:txBody>
      </p:sp>
      <p:sp>
        <p:nvSpPr>
          <p:cNvPr id="3789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37900" name="Rectangle 12"/>
          <p:cNvSpPr>
            <a:spLocks noGrp="1" noChangeArrowheads="1"/>
          </p:cNvSpPr>
          <p:nvPr>
            <p:ph type="dt" sz="quarter" idx="2"/>
          </p:nvPr>
        </p:nvSpPr>
        <p:spPr/>
        <p:txBody>
          <a:bodyPr/>
          <a:lstStyle>
            <a:lvl1pPr>
              <a:defRPr/>
            </a:lvl1pPr>
          </a:lstStyle>
          <a:p>
            <a:endParaRPr lang="ru-RU" altLang="ru-RU"/>
          </a:p>
        </p:txBody>
      </p:sp>
      <p:sp>
        <p:nvSpPr>
          <p:cNvPr id="37901" name="Rectangle 13"/>
          <p:cNvSpPr>
            <a:spLocks noGrp="1" noChangeArrowheads="1"/>
          </p:cNvSpPr>
          <p:nvPr>
            <p:ph type="ftr" sz="quarter" idx="3"/>
          </p:nvPr>
        </p:nvSpPr>
        <p:spPr/>
        <p:txBody>
          <a:bodyPr/>
          <a:lstStyle>
            <a:lvl1pPr>
              <a:defRPr/>
            </a:lvl1pPr>
          </a:lstStyle>
          <a:p>
            <a:endParaRPr lang="ru-RU" altLang="ru-RU"/>
          </a:p>
        </p:txBody>
      </p:sp>
      <p:sp>
        <p:nvSpPr>
          <p:cNvPr id="37902" name="Rectangle 14"/>
          <p:cNvSpPr>
            <a:spLocks noGrp="1" noChangeArrowheads="1"/>
          </p:cNvSpPr>
          <p:nvPr>
            <p:ph type="sldNum" sz="quarter" idx="4"/>
          </p:nvPr>
        </p:nvSpPr>
        <p:spPr/>
        <p:txBody>
          <a:bodyPr/>
          <a:lstStyle>
            <a:lvl1pPr>
              <a:defRPr/>
            </a:lvl1pPr>
          </a:lstStyle>
          <a:p>
            <a:fld id="{DAE81BFF-ADBE-44CB-942D-9B18A0A726E0}" type="slidenum">
              <a:rPr lang="ru-RU" altLang="ru-RU" smtClean="0"/>
              <a:pPr/>
              <a:t>‹#›</a:t>
            </a:fld>
            <a:endParaRPr lang="ru-RU" alt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70B4A235-F488-4266-8460-5B141F20C6FE}" type="slidenum">
              <a:rPr lang="ru-RU" altLang="ru-RU" smtClean="0"/>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DD169B21-DCC2-4F26-AF2F-A81BD170019A}" type="slidenum">
              <a:rPr lang="ru-RU" altLang="ru-RU" smtClean="0"/>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Объект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937375" y="6245225"/>
            <a:ext cx="1901825" cy="476250"/>
          </a:xfrm>
        </p:spPr>
        <p:txBody>
          <a:bodyPr/>
          <a:lstStyle>
            <a:lvl1pPr>
              <a:defRPr/>
            </a:lvl1pPr>
          </a:lstStyle>
          <a:p>
            <a:fld id="{BFC1186E-7F67-48FA-98E3-BE8BD4F9D4A0}" type="slidenum">
              <a:rPr lang="ru-RU" altLang="ru-RU"/>
              <a:pPr/>
              <a:t>‹#›</a:t>
            </a:fld>
            <a:endParaRPr lang="ru-RU" altLang="ru-RU"/>
          </a:p>
        </p:txBody>
      </p:sp>
    </p:spTree>
    <p:extLst>
      <p:ext uri="{BB962C8B-B14F-4D97-AF65-F5344CB8AC3E}">
        <p14:creationId xmlns:p14="http://schemas.microsoft.com/office/powerpoint/2010/main" val="47587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Заголовок, текст и клип мультимеди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918075" y="1905000"/>
            <a:ext cx="3927475" cy="4191000"/>
          </a:xfrm>
        </p:spPr>
        <p:txBody>
          <a:bodyPr/>
          <a:lstStyle/>
          <a:p>
            <a:endParaRPr lang="ru-RU"/>
          </a:p>
        </p:txBody>
      </p:sp>
      <p:sp>
        <p:nvSpPr>
          <p:cNvPr id="5" name="Дата 4"/>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937375" y="6245225"/>
            <a:ext cx="1901825" cy="476250"/>
          </a:xfrm>
        </p:spPr>
        <p:txBody>
          <a:bodyPr/>
          <a:lstStyle>
            <a:lvl1pPr>
              <a:defRPr/>
            </a:lvl1pPr>
          </a:lstStyle>
          <a:p>
            <a:fld id="{26DEC7ED-51DA-4738-B0F2-F9C51C936DE4}" type="slidenum">
              <a:rPr lang="ru-RU" altLang="ru-RU"/>
              <a:pPr/>
              <a:t>‹#›</a:t>
            </a:fld>
            <a:endParaRPr lang="ru-RU" altLang="ru-RU"/>
          </a:p>
        </p:txBody>
      </p:sp>
    </p:spTree>
    <p:extLst>
      <p:ext uri="{BB962C8B-B14F-4D97-AF65-F5344CB8AC3E}">
        <p14:creationId xmlns:p14="http://schemas.microsoft.com/office/powerpoint/2010/main" val="1262948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838200" y="1905000"/>
            <a:ext cx="3927475" cy="4191000"/>
          </a:xfrm>
        </p:spPr>
        <p:txBody>
          <a:bodyPr/>
          <a:lstStyle/>
          <a:p>
            <a:endParaRPr lang="ru-RU"/>
          </a:p>
        </p:txBody>
      </p:sp>
      <p:sp>
        <p:nvSpPr>
          <p:cNvPr id="4" name="Текст 3"/>
          <p:cNvSpPr>
            <a:spLocks noGrp="1"/>
          </p:cNvSpPr>
          <p:nvPr>
            <p:ph type="body"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937375" y="6245225"/>
            <a:ext cx="1901825" cy="476250"/>
          </a:xfrm>
        </p:spPr>
        <p:txBody>
          <a:bodyPr/>
          <a:lstStyle>
            <a:lvl1pPr>
              <a:defRPr/>
            </a:lvl1pPr>
          </a:lstStyle>
          <a:p>
            <a:fld id="{B8F84231-092C-45A4-B3C0-0C211921A628}" type="slidenum">
              <a:rPr lang="ru-RU" altLang="ru-RU"/>
              <a:pPr/>
              <a:t>‹#›</a:t>
            </a:fld>
            <a:endParaRPr lang="ru-RU" altLang="ru-RU"/>
          </a:p>
        </p:txBody>
      </p:sp>
    </p:spTree>
    <p:extLst>
      <p:ext uri="{BB962C8B-B14F-4D97-AF65-F5344CB8AC3E}">
        <p14:creationId xmlns:p14="http://schemas.microsoft.com/office/powerpoint/2010/main" val="2452450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1905000"/>
            <a:ext cx="8007350" cy="4191000"/>
          </a:xfrm>
        </p:spPr>
        <p:txBody>
          <a:bodyPr/>
          <a:lstStyle/>
          <a:p>
            <a:endParaRPr lang="ru-RU"/>
          </a:p>
        </p:txBody>
      </p:sp>
      <p:sp>
        <p:nvSpPr>
          <p:cNvPr id="4" name="Дата 3"/>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5" name="Нижний колонтитул 4"/>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6" name="Номер слайда 5"/>
          <p:cNvSpPr>
            <a:spLocks noGrp="1"/>
          </p:cNvSpPr>
          <p:nvPr>
            <p:ph type="sldNum" sz="quarter" idx="12"/>
          </p:nvPr>
        </p:nvSpPr>
        <p:spPr>
          <a:xfrm>
            <a:off x="6937375" y="6245225"/>
            <a:ext cx="1901825" cy="476250"/>
          </a:xfrm>
        </p:spPr>
        <p:txBody>
          <a:bodyPr/>
          <a:lstStyle>
            <a:lvl1pPr>
              <a:defRPr/>
            </a:lvl1pPr>
          </a:lstStyle>
          <a:p>
            <a:fld id="{9F1ED660-3602-4E5D-9A0F-FCC97C9C0A45}" type="slidenum">
              <a:rPr lang="ru-RU" altLang="ru-RU"/>
              <a:pPr/>
              <a:t>‹#›</a:t>
            </a:fld>
            <a:endParaRPr lang="ru-RU" altLang="ru-RU"/>
          </a:p>
        </p:txBody>
      </p:sp>
    </p:spTree>
    <p:extLst>
      <p:ext uri="{BB962C8B-B14F-4D97-AF65-F5344CB8AC3E}">
        <p14:creationId xmlns:p14="http://schemas.microsoft.com/office/powerpoint/2010/main" val="71115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937375" y="6245225"/>
            <a:ext cx="1901825" cy="476250"/>
          </a:xfrm>
        </p:spPr>
        <p:txBody>
          <a:bodyPr/>
          <a:lstStyle>
            <a:lvl1pPr>
              <a:defRPr/>
            </a:lvl1pPr>
          </a:lstStyle>
          <a:p>
            <a:fld id="{7A2FA7AE-3505-4467-94ED-112B4234EEA0}" type="slidenum">
              <a:rPr lang="ru-RU" altLang="ru-RU"/>
              <a:pPr/>
              <a:t>‹#›</a:t>
            </a:fld>
            <a:endParaRPr lang="ru-RU" altLang="ru-RU"/>
          </a:p>
        </p:txBody>
      </p:sp>
    </p:spTree>
    <p:extLst>
      <p:ext uri="{BB962C8B-B14F-4D97-AF65-F5344CB8AC3E}">
        <p14:creationId xmlns:p14="http://schemas.microsoft.com/office/powerpoint/2010/main" val="380688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826C460D-8A41-4E08-933D-A391E4A0FB1A}" type="slidenum">
              <a:rPr lang="ru-RU"/>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40916F6A-9C1A-4FF7-8208-9A54CE82CD0F}" type="slidenum">
              <a:rPr lang="ru-RU"/>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B44C6BD7-5145-4002-BECD-0D782BE9AB6C}" type="slidenum">
              <a:rPr lang="ru-RU"/>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1E9B757B-FE33-4E24-9CC6-A08D265D6445}" type="slidenum">
              <a:rPr lang="ru-RU" altLang="ru-RU" smtClean="0"/>
              <a:pPr/>
              <a:t>‹#›</a:t>
            </a:fld>
            <a:endParaRPr lang="ru-RU"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9A8F0878-3BAE-4C06-94EB-500868E8246D}" type="slidenum">
              <a:rPr lang="ru-RU"/>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F2132283-D831-40DE-A604-668B95DE4032}" type="slidenum">
              <a:rPr lang="ru-RU"/>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513757B4-3A8C-438B-B6A2-ED52441D015C}" type="slidenum">
              <a:rPr lang="ru-RU"/>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84FD5632-99C7-4B7E-8CCA-428E46FB6111}" type="slidenum">
              <a:rPr lang="ru-RU"/>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B0E34114-C0D3-4BC9-B74C-C8A5BA6D6513}" type="slidenum">
              <a:rPr lang="ru-RU"/>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52B08368-D10C-4618-B808-49380110F2F1}" type="slidenum">
              <a:rPr lang="ru-RU"/>
              <a:pPr/>
              <a:t>‹#›</a:t>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179752F2-4509-4017-B123-988E45476932}" type="slidenum">
              <a:rPr lang="ru-RU"/>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0FF0EDF6-8F73-4FC0-91FE-E5C2E1F816B4}" type="slidenum">
              <a:rPr lang="ru-RU"/>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grpSp>
          <p:nvGrpSpPr>
            <p:cNvPr id="3" name="Group 3"/>
            <p:cNvGrpSpPr>
              <a:grpSpLocks/>
            </p:cNvGrpSpPr>
            <p:nvPr/>
          </p:nvGrpSpPr>
          <p:grpSpPr bwMode="auto">
            <a:xfrm>
              <a:off x="0" y="1161"/>
              <a:ext cx="5758" cy="3159"/>
              <a:chOff x="0" y="1161"/>
              <a:chExt cx="5758" cy="3159"/>
            </a:xfrm>
          </p:grpSpPr>
          <p:sp>
            <p:nvSpPr>
              <p:cNvPr id="53252"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ru-RU" dirty="0"/>
              </a:p>
            </p:txBody>
          </p:sp>
          <p:sp>
            <p:nvSpPr>
              <p:cNvPr id="53253"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dirty="0"/>
              </a:p>
            </p:txBody>
          </p:sp>
        </p:grpSp>
        <p:sp>
          <p:nvSpPr>
            <p:cNvPr id="53254"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ru-RU" dirty="0"/>
            </a:p>
          </p:txBody>
        </p:sp>
        <p:sp>
          <p:nvSpPr>
            <p:cNvPr id="53255"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ru-RU" dirty="0"/>
            </a:p>
          </p:txBody>
        </p:sp>
        <p:sp>
          <p:nvSpPr>
            <p:cNvPr id="53256"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ru-RU" dirty="0"/>
            </a:p>
          </p:txBody>
        </p:sp>
        <p:grpSp>
          <p:nvGrpSpPr>
            <p:cNvPr id="4" name="Group 9"/>
            <p:cNvGrpSpPr>
              <a:grpSpLocks/>
            </p:cNvGrpSpPr>
            <p:nvPr/>
          </p:nvGrpSpPr>
          <p:grpSpPr bwMode="auto">
            <a:xfrm>
              <a:off x="348" y="4"/>
              <a:ext cx="5410" cy="4316"/>
              <a:chOff x="348" y="4"/>
              <a:chExt cx="5410" cy="4316"/>
            </a:xfrm>
          </p:grpSpPr>
          <p:sp>
            <p:nvSpPr>
              <p:cNvPr id="53258"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dirty="0"/>
              </a:p>
            </p:txBody>
          </p:sp>
          <p:sp>
            <p:nvSpPr>
              <p:cNvPr id="53259"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dirty="0"/>
              </a:p>
            </p:txBody>
          </p:sp>
          <p:sp>
            <p:nvSpPr>
              <p:cNvPr id="53260"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ru-RU" dirty="0"/>
              </a:p>
            </p:txBody>
          </p:sp>
          <p:sp>
            <p:nvSpPr>
              <p:cNvPr id="53261"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ru-RU" dirty="0"/>
              </a:p>
            </p:txBody>
          </p:sp>
          <p:sp>
            <p:nvSpPr>
              <p:cNvPr id="53262"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ru-RU" dirty="0"/>
              </a:p>
            </p:txBody>
          </p:sp>
          <p:sp>
            <p:nvSpPr>
              <p:cNvPr id="53263"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ru-RU" dirty="0"/>
              </a:p>
            </p:txBody>
          </p:sp>
        </p:grpSp>
      </p:grpSp>
      <p:sp>
        <p:nvSpPr>
          <p:cNvPr id="53264" name="Rectangle 16"/>
          <p:cNvSpPr>
            <a:spLocks noGrp="1" noChangeArrowheads="1"/>
          </p:cNvSpPr>
          <p:nvPr>
            <p:ph type="ctrTitle" sz="quarter"/>
          </p:nvPr>
        </p:nvSpPr>
        <p:spPr>
          <a:xfrm>
            <a:off x="1066800" y="1997075"/>
            <a:ext cx="7086600" cy="1431925"/>
          </a:xfrm>
        </p:spPr>
        <p:txBody>
          <a:bodyPr anchor="b"/>
          <a:lstStyle>
            <a:lvl1pPr>
              <a:defRPr/>
            </a:lvl1pPr>
          </a:lstStyle>
          <a:p>
            <a:r>
              <a:rPr lang="ru-RU" smtClean="0"/>
              <a:t>Образец заголовка</a:t>
            </a:r>
            <a:endParaRPr lang="ru-RU"/>
          </a:p>
        </p:txBody>
      </p:sp>
      <p:sp>
        <p:nvSpPr>
          <p:cNvPr id="53265"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53266" name="Rectangle 18"/>
          <p:cNvSpPr>
            <a:spLocks noGrp="1" noChangeArrowheads="1"/>
          </p:cNvSpPr>
          <p:nvPr>
            <p:ph type="dt" sz="quarter" idx="2"/>
          </p:nvPr>
        </p:nvSpPr>
        <p:spPr/>
        <p:txBody>
          <a:bodyPr/>
          <a:lstStyle>
            <a:lvl1pPr>
              <a:defRPr/>
            </a:lvl1pPr>
          </a:lstStyle>
          <a:p>
            <a:endParaRPr lang="ru-RU" dirty="0"/>
          </a:p>
        </p:txBody>
      </p:sp>
      <p:sp>
        <p:nvSpPr>
          <p:cNvPr id="53267" name="Rectangle 19"/>
          <p:cNvSpPr>
            <a:spLocks noGrp="1" noChangeArrowheads="1"/>
          </p:cNvSpPr>
          <p:nvPr>
            <p:ph type="ftr" sz="quarter" idx="3"/>
          </p:nvPr>
        </p:nvSpPr>
        <p:spPr>
          <a:xfrm>
            <a:off x="3352800" y="6248400"/>
            <a:ext cx="2895600" cy="457200"/>
          </a:xfrm>
        </p:spPr>
        <p:txBody>
          <a:bodyPr/>
          <a:lstStyle>
            <a:lvl1pPr>
              <a:defRPr/>
            </a:lvl1pPr>
          </a:lstStyle>
          <a:p>
            <a:endParaRPr lang="ru-RU" dirty="0"/>
          </a:p>
        </p:txBody>
      </p:sp>
      <p:sp>
        <p:nvSpPr>
          <p:cNvPr id="53268" name="Rectangle 20"/>
          <p:cNvSpPr>
            <a:spLocks noGrp="1" noChangeArrowheads="1"/>
          </p:cNvSpPr>
          <p:nvPr>
            <p:ph type="sldNum" sz="quarter" idx="4"/>
          </p:nvPr>
        </p:nvSpPr>
        <p:spPr/>
        <p:txBody>
          <a:bodyPr/>
          <a:lstStyle>
            <a:lvl1pPr>
              <a:defRPr/>
            </a:lvl1pPr>
          </a:lstStyle>
          <a:p>
            <a:fld id="{C4B7CE9A-9676-44D3-9E83-D25811B070E8}" type="slidenum">
              <a:rPr lang="ru-RU"/>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B16F1A06-9130-43F4-A9FF-9924459D38E1}" type="slidenum">
              <a:rPr lang="ru-RU"/>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0B99451B-B474-4F43-B1D6-DD1BC3E38CBC}" type="slidenum">
              <a:rPr lang="ru-RU" altLang="ru-RU" smtClean="0"/>
              <a:pPr/>
              <a:t>‹#›</a:t>
            </a:fld>
            <a:endParaRPr lang="ru-RU"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2656C3B3-2168-4133-A19B-2D744395F506}" type="slidenum">
              <a:rPr lang="ru-RU"/>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D471B47C-E604-4194-A1EE-AE17EAE52DCD}" type="slidenum">
              <a:rPr lang="ru-RU"/>
              <a:pPr/>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D92D1E40-6E30-4BEA-BE8F-E8895592DE66}" type="slidenum">
              <a:rPr lang="ru-RU"/>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84335491-5632-4C2D-802F-BFF93E97F1F7}" type="slidenum">
              <a:rPr lang="ru-RU"/>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7C315B99-F746-4450-870B-F40D820F3211}" type="slidenum">
              <a:rPr lang="ru-RU"/>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6601E62C-7A34-4120-9070-A15B2ACC3F21}" type="slidenum">
              <a:rPr lang="ru-RU"/>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2D5DE613-603D-4AAE-AF06-E1F25B87BED5}" type="slidenum">
              <a:rPr lang="ru-RU"/>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FBF730F4-8C91-44A1-8359-37FA9C26FE34}" type="slidenum">
              <a:rPr lang="ru-RU"/>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24650" y="304800"/>
            <a:ext cx="1885950"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66800" y="304800"/>
            <a:ext cx="550545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AF605E2-2767-4427-A393-AD3E1A7FEB76}" type="slidenum">
              <a:rPr lang="ru-RU"/>
              <a:pPr/>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939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dirty="0"/>
            </a:p>
          </p:txBody>
        </p:sp>
        <p:sp>
          <p:nvSpPr>
            <p:cNvPr id="5939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dirty="0"/>
            </a:p>
          </p:txBody>
        </p:sp>
        <p:sp>
          <p:nvSpPr>
            <p:cNvPr id="5939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dirty="0"/>
            </a:p>
          </p:txBody>
        </p:sp>
        <p:sp>
          <p:nvSpPr>
            <p:cNvPr id="5939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dirty="0"/>
            </a:p>
          </p:txBody>
        </p:sp>
        <p:sp>
          <p:nvSpPr>
            <p:cNvPr id="5939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dirty="0"/>
            </a:p>
          </p:txBody>
        </p:sp>
        <p:sp>
          <p:nvSpPr>
            <p:cNvPr id="5940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dirty="0"/>
            </a:p>
          </p:txBody>
        </p:sp>
        <p:sp>
          <p:nvSpPr>
            <p:cNvPr id="5940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dirty="0"/>
            </a:p>
          </p:txBody>
        </p:sp>
        <p:sp>
          <p:nvSpPr>
            <p:cNvPr id="5940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dirty="0"/>
            </a:p>
          </p:txBody>
        </p:sp>
        <p:sp>
          <p:nvSpPr>
            <p:cNvPr id="5940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dirty="0"/>
            </a:p>
          </p:txBody>
        </p:sp>
        <p:sp>
          <p:nvSpPr>
            <p:cNvPr id="5940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dirty="0"/>
            </a:p>
          </p:txBody>
        </p:sp>
        <p:sp>
          <p:nvSpPr>
            <p:cNvPr id="5940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dirty="0"/>
            </a:p>
          </p:txBody>
        </p:sp>
        <p:sp>
          <p:nvSpPr>
            <p:cNvPr id="5940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dirty="0"/>
            </a:p>
          </p:txBody>
        </p:sp>
        <p:sp>
          <p:nvSpPr>
            <p:cNvPr id="5940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dirty="0"/>
            </a:p>
          </p:txBody>
        </p:sp>
        <p:sp>
          <p:nvSpPr>
            <p:cNvPr id="5940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dirty="0"/>
            </a:p>
          </p:txBody>
        </p:sp>
        <p:sp>
          <p:nvSpPr>
            <p:cNvPr id="5940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dirty="0"/>
            </a:p>
          </p:txBody>
        </p:sp>
        <p:sp>
          <p:nvSpPr>
            <p:cNvPr id="5941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dirty="0"/>
            </a:p>
          </p:txBody>
        </p:sp>
        <p:sp>
          <p:nvSpPr>
            <p:cNvPr id="5941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dirty="0"/>
            </a:p>
          </p:txBody>
        </p:sp>
        <p:sp>
          <p:nvSpPr>
            <p:cNvPr id="5941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dirty="0"/>
            </a:p>
          </p:txBody>
        </p:sp>
        <p:sp>
          <p:nvSpPr>
            <p:cNvPr id="5941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dirty="0"/>
            </a:p>
          </p:txBody>
        </p:sp>
        <p:sp>
          <p:nvSpPr>
            <p:cNvPr id="5941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dirty="0"/>
            </a:p>
          </p:txBody>
        </p:sp>
        <p:sp>
          <p:nvSpPr>
            <p:cNvPr id="5941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dirty="0"/>
            </a:p>
          </p:txBody>
        </p:sp>
        <p:sp>
          <p:nvSpPr>
            <p:cNvPr id="5941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dirty="0"/>
            </a:p>
          </p:txBody>
        </p:sp>
        <p:sp>
          <p:nvSpPr>
            <p:cNvPr id="5941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dirty="0"/>
            </a:p>
          </p:txBody>
        </p:sp>
        <p:sp>
          <p:nvSpPr>
            <p:cNvPr id="5941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dirty="0"/>
            </a:p>
          </p:txBody>
        </p:sp>
        <p:sp>
          <p:nvSpPr>
            <p:cNvPr id="5941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dirty="0"/>
            </a:p>
          </p:txBody>
        </p:sp>
        <p:sp>
          <p:nvSpPr>
            <p:cNvPr id="5942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dirty="0"/>
            </a:p>
          </p:txBody>
        </p:sp>
        <p:sp>
          <p:nvSpPr>
            <p:cNvPr id="5942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dirty="0"/>
            </a:p>
          </p:txBody>
        </p:sp>
        <p:sp>
          <p:nvSpPr>
            <p:cNvPr id="5942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dirty="0"/>
            </a:p>
          </p:txBody>
        </p:sp>
        <p:sp>
          <p:nvSpPr>
            <p:cNvPr id="5942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dirty="0"/>
            </a:p>
          </p:txBody>
        </p:sp>
        <p:sp>
          <p:nvSpPr>
            <p:cNvPr id="5942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dirty="0"/>
            </a:p>
          </p:txBody>
        </p:sp>
        <p:sp>
          <p:nvSpPr>
            <p:cNvPr id="5942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dirty="0"/>
            </a:p>
          </p:txBody>
        </p:sp>
        <p:sp>
          <p:nvSpPr>
            <p:cNvPr id="5942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dirty="0"/>
            </a:p>
          </p:txBody>
        </p:sp>
        <p:sp>
          <p:nvSpPr>
            <p:cNvPr id="5942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dirty="0"/>
            </a:p>
          </p:txBody>
        </p:sp>
        <p:sp>
          <p:nvSpPr>
            <p:cNvPr id="5942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dirty="0"/>
            </a:p>
          </p:txBody>
        </p:sp>
        <p:sp>
          <p:nvSpPr>
            <p:cNvPr id="5942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dirty="0"/>
            </a:p>
          </p:txBody>
        </p:sp>
        <p:sp>
          <p:nvSpPr>
            <p:cNvPr id="5943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dirty="0"/>
            </a:p>
          </p:txBody>
        </p:sp>
        <p:grpSp>
          <p:nvGrpSpPr>
            <p:cNvPr id="3" name="Group 39"/>
            <p:cNvGrpSpPr>
              <a:grpSpLocks/>
            </p:cNvGrpSpPr>
            <p:nvPr userDrawn="1"/>
          </p:nvGrpSpPr>
          <p:grpSpPr bwMode="auto">
            <a:xfrm>
              <a:off x="0" y="1632"/>
              <a:ext cx="5758" cy="1858"/>
              <a:chOff x="0" y="1632"/>
              <a:chExt cx="5758" cy="1858"/>
            </a:xfrm>
          </p:grpSpPr>
          <p:sp>
            <p:nvSpPr>
              <p:cNvPr id="5943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dirty="0"/>
              </a:p>
            </p:txBody>
          </p:sp>
          <p:sp>
            <p:nvSpPr>
              <p:cNvPr id="5943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dirty="0"/>
              </a:p>
            </p:txBody>
          </p:sp>
        </p:grpSp>
      </p:grpSp>
      <p:sp>
        <p:nvSpPr>
          <p:cNvPr id="59434" name="Rectangle 42"/>
          <p:cNvSpPr>
            <a:spLocks noGrp="1" noChangeArrowheads="1"/>
          </p:cNvSpPr>
          <p:nvPr>
            <p:ph type="ctrTitle" sz="quarter"/>
          </p:nvPr>
        </p:nvSpPr>
        <p:spPr>
          <a:xfrm>
            <a:off x="457200" y="1600200"/>
            <a:ext cx="8229600" cy="1828800"/>
          </a:xfrm>
        </p:spPr>
        <p:txBody>
          <a:bodyPr/>
          <a:lstStyle>
            <a:lvl1pPr>
              <a:defRPr sz="4800"/>
            </a:lvl1pPr>
          </a:lstStyle>
          <a:p>
            <a:r>
              <a:rPr lang="ru-RU" smtClean="0"/>
              <a:t>Образец заголовка</a:t>
            </a:r>
            <a:endParaRPr lang="ru-RU"/>
          </a:p>
        </p:txBody>
      </p:sp>
      <p:sp>
        <p:nvSpPr>
          <p:cNvPr id="594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ru-RU" smtClean="0"/>
              <a:t>Образец подзаголовка</a:t>
            </a:r>
            <a:endParaRPr lang="ru-RU"/>
          </a:p>
        </p:txBody>
      </p:sp>
      <p:sp>
        <p:nvSpPr>
          <p:cNvPr id="59436" name="Rectangle 44"/>
          <p:cNvSpPr>
            <a:spLocks noGrp="1" noChangeArrowheads="1"/>
          </p:cNvSpPr>
          <p:nvPr>
            <p:ph type="dt" sz="quarter" idx="2"/>
          </p:nvPr>
        </p:nvSpPr>
        <p:spPr/>
        <p:txBody>
          <a:bodyPr/>
          <a:lstStyle>
            <a:lvl1pPr>
              <a:defRPr/>
            </a:lvl1pPr>
          </a:lstStyle>
          <a:p>
            <a:endParaRPr lang="ru-RU" dirty="0"/>
          </a:p>
        </p:txBody>
      </p:sp>
      <p:sp>
        <p:nvSpPr>
          <p:cNvPr id="59437" name="Rectangle 45"/>
          <p:cNvSpPr>
            <a:spLocks noGrp="1" noChangeArrowheads="1"/>
          </p:cNvSpPr>
          <p:nvPr>
            <p:ph type="ftr" sz="quarter" idx="3"/>
          </p:nvPr>
        </p:nvSpPr>
        <p:spPr/>
        <p:txBody>
          <a:bodyPr/>
          <a:lstStyle>
            <a:lvl1pPr>
              <a:defRPr/>
            </a:lvl1pPr>
          </a:lstStyle>
          <a:p>
            <a:endParaRPr lang="ru-RU" dirty="0"/>
          </a:p>
        </p:txBody>
      </p:sp>
      <p:sp>
        <p:nvSpPr>
          <p:cNvPr id="59438" name="Rectangle 46"/>
          <p:cNvSpPr>
            <a:spLocks noGrp="1" noChangeArrowheads="1"/>
          </p:cNvSpPr>
          <p:nvPr>
            <p:ph type="sldNum" sz="quarter" idx="4"/>
          </p:nvPr>
        </p:nvSpPr>
        <p:spPr/>
        <p:txBody>
          <a:bodyPr/>
          <a:lstStyle>
            <a:lvl1pPr>
              <a:defRPr/>
            </a:lvl1pPr>
          </a:lstStyle>
          <a:p>
            <a:fld id="{ADF4A7DC-C77E-4B8E-8518-DC86C843177C}" type="slidenum">
              <a:rPr lang="ru-RU"/>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911483C-33F3-4376-BB54-39B394610DD2}" type="slidenum">
              <a:rPr lang="ru-RU" altLang="ru-RU" smtClean="0"/>
              <a:pPr/>
              <a:t>‹#›</a:t>
            </a:fld>
            <a:endParaRPr lang="ru-RU" alt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5F9D6F6-0218-4CB9-B51B-037DA1F3C6AB}" type="slidenum">
              <a:rPr lang="ru-RU"/>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147DD314-AE80-41FE-8A0D-E6B90E8AB185}" type="slidenum">
              <a:rPr lang="ru-RU"/>
              <a:pPr/>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3991E834-E01D-414C-B4A2-C7F00FC143DB}" type="slidenum">
              <a:rPr lang="ru-RU"/>
              <a:pPr/>
              <a:t>‹#›</a:t>
            </a:fld>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42EAECBA-209E-4035-8796-C760B01E778D}" type="slidenum">
              <a:rPr lang="ru-RU"/>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2AA4B73D-16DB-4D36-9807-A9327CD0AD83}" type="slidenum">
              <a:rPr lang="ru-RU"/>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7BFF3931-9707-4079-8F97-5DA1A6AC7150}" type="slidenum">
              <a:rPr lang="ru-RU"/>
              <a:pPr/>
              <a:t>‹#›</a:t>
            </a:fld>
            <a:endParaRPr lang="ru-R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DB450037-586F-4D8C-9849-153C84001447}" type="slidenum">
              <a:rPr lang="ru-RU"/>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CCDB0B08-0DDB-462E-9378-26C08710B770}" type="slidenum">
              <a:rPr lang="ru-RU"/>
              <a:pPr/>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FBD3FEBB-52DC-498B-9634-93452A16F697}" type="slidenum">
              <a:rPr lang="ru-RU"/>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52D89846-85CF-454A-BA47-0C5B5D324352}" type="slidenum">
              <a:rPr lang="ru-RU"/>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91EF2805-98C2-45DB-93EC-3BCDF61F172E}" type="slidenum">
              <a:rPr lang="ru-RU" altLang="ru-RU" smtClean="0"/>
              <a:pPr/>
              <a:t>‹#›</a:t>
            </a:fld>
            <a:endParaRPr lang="ru-RU" alt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endParaRPr lang="ru-RU" altLang="ru-RU"/>
          </a:p>
        </p:txBody>
      </p:sp>
      <p:sp>
        <p:nvSpPr>
          <p:cNvPr id="2" name="Нижний колонтитул 1"/>
          <p:cNvSpPr>
            <a:spLocks noGrp="1"/>
          </p:cNvSpPr>
          <p:nvPr>
            <p:ph type="ftr" sz="quarter" idx="11"/>
          </p:nvPr>
        </p:nvSpPr>
        <p:spPr/>
        <p:txBody>
          <a:bodyPr/>
          <a:lstStyle/>
          <a:p>
            <a:endParaRPr lang="ru-RU" altLang="ru-RU"/>
          </a:p>
        </p:txBody>
      </p:sp>
      <p:sp>
        <p:nvSpPr>
          <p:cNvPr id="15" name="Номер слайда 14"/>
          <p:cNvSpPr>
            <a:spLocks noGrp="1"/>
          </p:cNvSpPr>
          <p:nvPr>
            <p:ph type="sldNum" sz="quarter" idx="12"/>
          </p:nvPr>
        </p:nvSpPr>
        <p:spPr>
          <a:xfrm>
            <a:off x="8229600" y="6473952"/>
            <a:ext cx="758952" cy="246888"/>
          </a:xfrm>
        </p:spPr>
        <p:txBody>
          <a:bodyPr/>
          <a:lstStyle/>
          <a:p>
            <a:fld id="{DAE81BFF-ADBE-44CB-942D-9B18A0A726E0}" type="slidenum">
              <a:rPr lang="ru-RU" altLang="ru-RU" smtClean="0"/>
              <a:pPr/>
              <a:t>‹#›</a:t>
            </a:fld>
            <a:endParaRPr lang="ru-RU" alt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endParaRPr lang="ru-RU" alt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ltLang="ru-RU"/>
          </a:p>
        </p:txBody>
      </p:sp>
      <p:sp>
        <p:nvSpPr>
          <p:cNvPr id="16" name="Номер слайда 15"/>
          <p:cNvSpPr>
            <a:spLocks noGrp="1"/>
          </p:cNvSpPr>
          <p:nvPr>
            <p:ph type="sldNum" sz="quarter" idx="12"/>
          </p:nvPr>
        </p:nvSpPr>
        <p:spPr>
          <a:xfrm>
            <a:off x="8229600" y="6473952"/>
            <a:ext cx="758952" cy="246888"/>
          </a:xfrm>
        </p:spPr>
        <p:txBody>
          <a:bodyPr/>
          <a:lstStyle/>
          <a:p>
            <a:fld id="{1E9B757B-FE33-4E24-9CC6-A08D265D6445}" type="slidenum">
              <a:rPr lang="ru-RU" altLang="ru-RU" smtClean="0"/>
              <a:pPr/>
              <a:t>‹#›</a:t>
            </a:fld>
            <a:endParaRPr lang="ru-RU" alt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endParaRPr lang="ru-RU" altLang="ru-RU"/>
          </a:p>
        </p:txBody>
      </p:sp>
      <p:sp>
        <p:nvSpPr>
          <p:cNvPr id="11" name="Нижний колонтитул 10"/>
          <p:cNvSpPr>
            <a:spLocks noGrp="1"/>
          </p:cNvSpPr>
          <p:nvPr>
            <p:ph type="ftr" sz="quarter" idx="11"/>
          </p:nvPr>
        </p:nvSpPr>
        <p:spPr/>
        <p:txBody>
          <a:bodyPr/>
          <a:lstStyle/>
          <a:p>
            <a:endParaRPr lang="ru-RU" altLang="ru-RU"/>
          </a:p>
        </p:txBody>
      </p:sp>
      <p:sp>
        <p:nvSpPr>
          <p:cNvPr id="16" name="Номер слайда 15"/>
          <p:cNvSpPr>
            <a:spLocks noGrp="1"/>
          </p:cNvSpPr>
          <p:nvPr>
            <p:ph type="sldNum" sz="quarter" idx="12"/>
          </p:nvPr>
        </p:nvSpPr>
        <p:spPr/>
        <p:txBody>
          <a:bodyPr/>
          <a:lstStyle/>
          <a:p>
            <a:fld id="{0B99451B-B474-4F43-B1D6-DD1BC3E38CBC}" type="slidenum">
              <a:rPr lang="ru-RU" altLang="ru-RU" smtClean="0"/>
              <a:pPr/>
              <a:t>‹#›</a:t>
            </a:fld>
            <a:endParaRPr lang="ru-RU" alt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endParaRPr lang="ru-RU" altLang="ru-RU"/>
          </a:p>
        </p:txBody>
      </p:sp>
      <p:sp>
        <p:nvSpPr>
          <p:cNvPr id="10" name="Нижний колонтитул 9"/>
          <p:cNvSpPr>
            <a:spLocks noGrp="1"/>
          </p:cNvSpPr>
          <p:nvPr>
            <p:ph type="ftr" sz="quarter" idx="11"/>
          </p:nvPr>
        </p:nvSpPr>
        <p:spPr/>
        <p:txBody>
          <a:bodyPr/>
          <a:lstStyle/>
          <a:p>
            <a:endParaRPr lang="ru-RU" altLang="ru-RU"/>
          </a:p>
        </p:txBody>
      </p:sp>
      <p:sp>
        <p:nvSpPr>
          <p:cNvPr id="31" name="Номер слайда 30"/>
          <p:cNvSpPr>
            <a:spLocks noGrp="1"/>
          </p:cNvSpPr>
          <p:nvPr>
            <p:ph type="sldNum" sz="quarter" idx="12"/>
          </p:nvPr>
        </p:nvSpPr>
        <p:spPr/>
        <p:txBody>
          <a:bodyPr/>
          <a:lstStyle/>
          <a:p>
            <a:fld id="{B911483C-33F3-4376-BB54-39B394610DD2}" type="slidenum">
              <a:rPr lang="ru-RU" altLang="ru-RU" smtClean="0"/>
              <a:pPr/>
              <a:t>‹#›</a:t>
            </a:fld>
            <a:endParaRPr lang="ru-RU" alt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endParaRPr lang="ru-RU" altLang="ru-RU"/>
          </a:p>
        </p:txBody>
      </p:sp>
      <p:sp>
        <p:nvSpPr>
          <p:cNvPr id="6" name="Нижний колонтитул 5"/>
          <p:cNvSpPr>
            <a:spLocks noGrp="1"/>
          </p:cNvSpPr>
          <p:nvPr>
            <p:ph type="ftr" sz="quarter" idx="11"/>
          </p:nvPr>
        </p:nvSpPr>
        <p:spPr/>
        <p:txBody>
          <a:bodyPr/>
          <a:lstStyle/>
          <a:p>
            <a:endParaRPr lang="ru-RU" altLang="ru-RU"/>
          </a:p>
        </p:txBody>
      </p:sp>
      <p:sp>
        <p:nvSpPr>
          <p:cNvPr id="7" name="Номер слайда 6"/>
          <p:cNvSpPr>
            <a:spLocks noGrp="1"/>
          </p:cNvSpPr>
          <p:nvPr>
            <p:ph type="sldNum" sz="quarter" idx="12"/>
          </p:nvPr>
        </p:nvSpPr>
        <p:spPr>
          <a:xfrm>
            <a:off x="8229600" y="6477000"/>
            <a:ext cx="762000" cy="246888"/>
          </a:xfrm>
        </p:spPr>
        <p:txBody>
          <a:bodyPr/>
          <a:lstStyle/>
          <a:p>
            <a:fld id="{91EF2805-98C2-45DB-93EC-3BCDF61F172E}" type="slidenum">
              <a:rPr lang="ru-RU" altLang="ru-RU" smtClean="0"/>
              <a:pPr/>
              <a:t>‹#›</a:t>
            </a:fld>
            <a:endParaRPr lang="ru-RU" alt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endParaRPr lang="ru-RU" altLang="ru-RU"/>
          </a:p>
        </p:txBody>
      </p:sp>
      <p:sp>
        <p:nvSpPr>
          <p:cNvPr id="21" name="Нижний колонтитул 20"/>
          <p:cNvSpPr>
            <a:spLocks noGrp="1"/>
          </p:cNvSpPr>
          <p:nvPr>
            <p:ph type="ftr" sz="quarter" idx="11"/>
          </p:nvPr>
        </p:nvSpPr>
        <p:spPr/>
        <p:txBody>
          <a:bodyPr/>
          <a:lstStyle/>
          <a:p>
            <a:endParaRPr lang="ru-RU" altLang="ru-RU"/>
          </a:p>
        </p:txBody>
      </p:sp>
      <p:sp>
        <p:nvSpPr>
          <p:cNvPr id="6" name="Номер слайда 5"/>
          <p:cNvSpPr>
            <a:spLocks noGrp="1"/>
          </p:cNvSpPr>
          <p:nvPr>
            <p:ph type="sldNum" sz="quarter" idx="12"/>
          </p:nvPr>
        </p:nvSpPr>
        <p:spPr/>
        <p:txBody>
          <a:bodyPr/>
          <a:lstStyle/>
          <a:p>
            <a:fld id="{3E630FA4-A69F-4509-ADEF-61CBBF72E86E}" type="slidenum">
              <a:rPr lang="ru-RU" altLang="ru-RU" smtClean="0"/>
              <a:pPr/>
              <a:t>‹#›</a:t>
            </a:fld>
            <a:endParaRPr lang="ru-RU" alt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endParaRPr lang="ru-RU" altLang="ru-RU"/>
          </a:p>
        </p:txBody>
      </p:sp>
      <p:sp>
        <p:nvSpPr>
          <p:cNvPr id="24" name="Нижний колонтитул 23"/>
          <p:cNvSpPr>
            <a:spLocks noGrp="1"/>
          </p:cNvSpPr>
          <p:nvPr>
            <p:ph type="ftr" sz="quarter" idx="11"/>
          </p:nvPr>
        </p:nvSpPr>
        <p:spPr/>
        <p:txBody>
          <a:bodyPr/>
          <a:lstStyle/>
          <a:p>
            <a:endParaRPr lang="ru-RU" altLang="ru-RU"/>
          </a:p>
        </p:txBody>
      </p:sp>
      <p:sp>
        <p:nvSpPr>
          <p:cNvPr id="7" name="Номер слайда 6"/>
          <p:cNvSpPr>
            <a:spLocks noGrp="1"/>
          </p:cNvSpPr>
          <p:nvPr>
            <p:ph type="sldNum" sz="quarter" idx="12"/>
          </p:nvPr>
        </p:nvSpPr>
        <p:spPr/>
        <p:txBody>
          <a:bodyPr/>
          <a:lstStyle/>
          <a:p>
            <a:fld id="{5852E286-C768-4C6E-A1A5-BB0BCEE323AA}" type="slidenum">
              <a:rPr lang="ru-RU" altLang="ru-RU" smtClean="0"/>
              <a:pPr/>
              <a:t>‹#›</a:t>
            </a:fld>
            <a:endParaRPr lang="ru-RU" alt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endParaRPr lang="ru-RU" altLang="ru-RU"/>
          </a:p>
        </p:txBody>
      </p:sp>
      <p:sp>
        <p:nvSpPr>
          <p:cNvPr id="29" name="Нижний колонтитул 28"/>
          <p:cNvSpPr>
            <a:spLocks noGrp="1"/>
          </p:cNvSpPr>
          <p:nvPr>
            <p:ph type="ftr" sz="quarter" idx="11"/>
          </p:nvPr>
        </p:nvSpPr>
        <p:spPr/>
        <p:txBody>
          <a:bodyPr/>
          <a:lstStyle/>
          <a:p>
            <a:endParaRPr lang="ru-RU" altLang="ru-RU"/>
          </a:p>
        </p:txBody>
      </p:sp>
      <p:sp>
        <p:nvSpPr>
          <p:cNvPr id="7" name="Номер слайда 6"/>
          <p:cNvSpPr>
            <a:spLocks noGrp="1"/>
          </p:cNvSpPr>
          <p:nvPr>
            <p:ph type="sldNum" sz="quarter" idx="12"/>
          </p:nvPr>
        </p:nvSpPr>
        <p:spPr/>
        <p:txBody>
          <a:bodyPr/>
          <a:lstStyle/>
          <a:p>
            <a:fld id="{D51EF618-C388-4BF5-905A-5DC5C50DB09D}" type="slidenum">
              <a:rPr lang="ru-RU" altLang="ru-RU" smtClean="0"/>
              <a:pPr/>
              <a:t>‹#›</a:t>
            </a:fld>
            <a:endParaRPr lang="ru-RU" alt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endParaRPr lang="ru-RU" altLang="ru-RU"/>
          </a:p>
        </p:txBody>
      </p:sp>
      <p:sp>
        <p:nvSpPr>
          <p:cNvPr id="5" name="Нижний колонтитул 4"/>
          <p:cNvSpPr>
            <a:spLocks noGrp="1"/>
          </p:cNvSpPr>
          <p:nvPr>
            <p:ph type="ftr" sz="quarter" idx="11"/>
          </p:nvPr>
        </p:nvSpPr>
        <p:spPr/>
        <p:txBody>
          <a:bodyPr/>
          <a:lstStyle/>
          <a:p>
            <a:endParaRPr lang="ru-RU" altLang="ru-RU"/>
          </a:p>
        </p:txBody>
      </p:sp>
      <p:sp>
        <p:nvSpPr>
          <p:cNvPr id="31" name="Номер слайда 30"/>
          <p:cNvSpPr>
            <a:spLocks noGrp="1"/>
          </p:cNvSpPr>
          <p:nvPr>
            <p:ph type="sldNum" sz="quarter" idx="12"/>
          </p:nvPr>
        </p:nvSpPr>
        <p:spPr/>
        <p:txBody>
          <a:bodyPr/>
          <a:lstStyle/>
          <a:p>
            <a:fld id="{4E1231A1-DC14-47E3-95F7-B7735E815A73}" type="slidenum">
              <a:rPr lang="ru-RU" altLang="ru-RU" smtClean="0"/>
              <a:pPr/>
              <a:t>‹#›</a:t>
            </a:fld>
            <a:endParaRPr lang="ru-RU" alt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ltLang="ru-RU"/>
          </a:p>
        </p:txBody>
      </p:sp>
      <p:sp>
        <p:nvSpPr>
          <p:cNvPr id="5" name="Нижний колонтитул 4"/>
          <p:cNvSpPr>
            <a:spLocks noGrp="1"/>
          </p:cNvSpPr>
          <p:nvPr>
            <p:ph type="ftr" sz="quarter" idx="11"/>
          </p:nvPr>
        </p:nvSpPr>
        <p:spPr/>
        <p:txBody>
          <a:bodyPr/>
          <a:lstStyle/>
          <a:p>
            <a:endParaRPr lang="ru-RU" altLang="ru-RU"/>
          </a:p>
        </p:txBody>
      </p:sp>
      <p:sp>
        <p:nvSpPr>
          <p:cNvPr id="6" name="Номер слайда 5"/>
          <p:cNvSpPr>
            <a:spLocks noGrp="1"/>
          </p:cNvSpPr>
          <p:nvPr>
            <p:ph type="sldNum" sz="quarter" idx="12"/>
          </p:nvPr>
        </p:nvSpPr>
        <p:spPr/>
        <p:txBody>
          <a:bodyPr/>
          <a:lstStyle/>
          <a:p>
            <a:fld id="{70B4A235-F488-4266-8460-5B141F20C6FE}" type="slidenum">
              <a:rPr lang="ru-RU" altLang="ru-RU" smtClean="0"/>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3E630FA4-A69F-4509-ADEF-61CBBF72E86E}" type="slidenum">
              <a:rPr lang="ru-RU" altLang="ru-RU" smtClean="0"/>
              <a:pPr/>
              <a:t>‹#›</a:t>
            </a:fld>
            <a:endParaRPr lang="ru-RU" alt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ltLang="ru-RU"/>
          </a:p>
        </p:txBody>
      </p:sp>
      <p:sp>
        <p:nvSpPr>
          <p:cNvPr id="5" name="Нижний колонтитул 4"/>
          <p:cNvSpPr>
            <a:spLocks noGrp="1"/>
          </p:cNvSpPr>
          <p:nvPr>
            <p:ph type="ftr" sz="quarter" idx="11"/>
          </p:nvPr>
        </p:nvSpPr>
        <p:spPr/>
        <p:txBody>
          <a:bodyPr/>
          <a:lstStyle/>
          <a:p>
            <a:endParaRPr lang="ru-RU" altLang="ru-RU"/>
          </a:p>
        </p:txBody>
      </p:sp>
      <p:sp>
        <p:nvSpPr>
          <p:cNvPr id="6" name="Номер слайда 5"/>
          <p:cNvSpPr>
            <a:spLocks noGrp="1"/>
          </p:cNvSpPr>
          <p:nvPr>
            <p:ph type="sldNum" sz="quarter" idx="12"/>
          </p:nvPr>
        </p:nvSpPr>
        <p:spPr/>
        <p:txBody>
          <a:bodyPr/>
          <a:lstStyle/>
          <a:p>
            <a:fld id="{DD169B21-DCC2-4F26-AF2F-A81BD170019A}" type="slidenum">
              <a:rPr lang="ru-RU" altLang="ru-RU" smtClean="0"/>
              <a:pPr/>
              <a:t>‹#›</a:t>
            </a:fld>
            <a:endParaRPr lang="ru-RU" alt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Объект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7" name="Нижний колонтитул 6"/>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8" name="Номер слайда 7"/>
          <p:cNvSpPr>
            <a:spLocks noGrp="1"/>
          </p:cNvSpPr>
          <p:nvPr>
            <p:ph type="sldNum" sz="quarter" idx="12"/>
          </p:nvPr>
        </p:nvSpPr>
        <p:spPr>
          <a:xfrm>
            <a:off x="6937375" y="6245225"/>
            <a:ext cx="1901825" cy="476250"/>
          </a:xfrm>
        </p:spPr>
        <p:txBody>
          <a:bodyPr/>
          <a:lstStyle>
            <a:lvl1pPr>
              <a:defRPr/>
            </a:lvl1pPr>
          </a:lstStyle>
          <a:p>
            <a:fld id="{BFC1186E-7F67-48FA-98E3-BE8BD4F9D4A0}" type="slidenum">
              <a:rPr lang="ru-RU" altLang="ru-RU" smtClean="0"/>
              <a:pPr/>
              <a:t>‹#›</a:t>
            </a:fld>
            <a:endParaRPr lang="ru-RU" altLang="ru-RU"/>
          </a:p>
        </p:txBody>
      </p:sp>
    </p:spTree>
    <p:extLst>
      <p:ext uri="{BB962C8B-B14F-4D97-AF65-F5344CB8AC3E}">
        <p14:creationId xmlns:p14="http://schemas.microsoft.com/office/powerpoint/2010/main" val="47587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Media">
  <p:cSld name="Заголовок, текст и клип мультимеди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918075" y="1905000"/>
            <a:ext cx="3927475" cy="4191000"/>
          </a:xfrm>
        </p:spPr>
        <p:txBody>
          <a:bodyPr/>
          <a:lstStyle/>
          <a:p>
            <a:r>
              <a:rPr lang="ru-RU" smtClean="0"/>
              <a:t>Вставка клипа мультимедиа</a:t>
            </a:r>
            <a:endParaRPr lang="ru-RU"/>
          </a:p>
        </p:txBody>
      </p:sp>
      <p:sp>
        <p:nvSpPr>
          <p:cNvPr id="5" name="Дата 4"/>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937375" y="6245225"/>
            <a:ext cx="1901825" cy="476250"/>
          </a:xfrm>
        </p:spPr>
        <p:txBody>
          <a:bodyPr/>
          <a:lstStyle>
            <a:lvl1pPr>
              <a:defRPr/>
            </a:lvl1pPr>
          </a:lstStyle>
          <a:p>
            <a:fld id="{26DEC7ED-51DA-4738-B0F2-F9C51C936DE4}" type="slidenum">
              <a:rPr lang="ru-RU" altLang="ru-RU" smtClean="0"/>
              <a:pPr/>
              <a:t>‹#›</a:t>
            </a:fld>
            <a:endParaRPr lang="ru-RU" altLang="ru-RU"/>
          </a:p>
        </p:txBody>
      </p:sp>
    </p:spTree>
    <p:extLst>
      <p:ext uri="{BB962C8B-B14F-4D97-AF65-F5344CB8AC3E}">
        <p14:creationId xmlns:p14="http://schemas.microsoft.com/office/powerpoint/2010/main" val="12629483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838200" y="1905000"/>
            <a:ext cx="8007350" cy="4191000"/>
          </a:xfrm>
        </p:spPr>
        <p:txBody>
          <a:bodyPr/>
          <a:lstStyle/>
          <a:p>
            <a:r>
              <a:rPr lang="ru-RU" smtClean="0"/>
              <a:t>Вставка таблицы</a:t>
            </a:r>
            <a:endParaRPr lang="ru-RU"/>
          </a:p>
        </p:txBody>
      </p:sp>
      <p:sp>
        <p:nvSpPr>
          <p:cNvPr id="4" name="Дата 3"/>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5" name="Нижний колонтитул 4"/>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6" name="Номер слайда 5"/>
          <p:cNvSpPr>
            <a:spLocks noGrp="1"/>
          </p:cNvSpPr>
          <p:nvPr>
            <p:ph type="sldNum" sz="quarter" idx="12"/>
          </p:nvPr>
        </p:nvSpPr>
        <p:spPr>
          <a:xfrm>
            <a:off x="6937375" y="6245225"/>
            <a:ext cx="1901825" cy="476250"/>
          </a:xfrm>
        </p:spPr>
        <p:txBody>
          <a:bodyPr/>
          <a:lstStyle>
            <a:lvl1pPr>
              <a:defRPr/>
            </a:lvl1pPr>
          </a:lstStyle>
          <a:p>
            <a:fld id="{9F1ED660-3602-4E5D-9A0F-FCC97C9C0A45}" type="slidenum">
              <a:rPr lang="ru-RU" altLang="ru-RU" smtClean="0"/>
              <a:pPr/>
              <a:t>‹#›</a:t>
            </a:fld>
            <a:endParaRPr lang="ru-RU" altLang="ru-RU"/>
          </a:p>
        </p:txBody>
      </p:sp>
    </p:spTree>
    <p:extLst>
      <p:ext uri="{BB962C8B-B14F-4D97-AF65-F5344CB8AC3E}">
        <p14:creationId xmlns:p14="http://schemas.microsoft.com/office/powerpoint/2010/main" val="711152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38200" y="6245225"/>
            <a:ext cx="1901825"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4290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937375" y="6245225"/>
            <a:ext cx="1901825" cy="476250"/>
          </a:xfrm>
        </p:spPr>
        <p:txBody>
          <a:bodyPr/>
          <a:lstStyle>
            <a:lvl1pPr>
              <a:defRPr/>
            </a:lvl1pPr>
          </a:lstStyle>
          <a:p>
            <a:fld id="{7A2FA7AE-3505-4467-94ED-112B4234EEA0}" type="slidenum">
              <a:rPr lang="ru-RU" altLang="ru-RU" smtClean="0"/>
              <a:pPr/>
              <a:t>‹#›</a:t>
            </a:fld>
            <a:endParaRPr lang="ru-RU" altLang="ru-RU"/>
          </a:p>
        </p:txBody>
      </p:sp>
    </p:spTree>
    <p:extLst>
      <p:ext uri="{BB962C8B-B14F-4D97-AF65-F5344CB8AC3E}">
        <p14:creationId xmlns:p14="http://schemas.microsoft.com/office/powerpoint/2010/main" val="380688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5852E286-C768-4C6E-A1A5-BB0BCEE323AA}" type="slidenum">
              <a:rPr lang="ru-RU" altLang="ru-RU" smtClean="0"/>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D51EF618-C388-4BF5-905A-5DC5C50DB09D}" type="slidenum">
              <a:rPr lang="ru-RU" altLang="ru-RU" smtClean="0"/>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4E1231A1-DC14-47E3-95F7-B7735E815A73}" type="slidenum">
              <a:rPr lang="ru-RU" altLang="ru-RU" smtClean="0"/>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image" Target="../media/image4.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jpeg"/><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3686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ru-RU" dirty="0"/>
            </a:p>
          </p:txBody>
        </p:sp>
        <p:sp>
          <p:nvSpPr>
            <p:cNvPr id="3686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ru-RU" dirty="0"/>
            </a:p>
          </p:txBody>
        </p:sp>
        <p:sp>
          <p:nvSpPr>
            <p:cNvPr id="3686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ru-RU" dirty="0"/>
            </a:p>
          </p:txBody>
        </p:sp>
        <p:sp>
          <p:nvSpPr>
            <p:cNvPr id="3687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ru-RU" dirty="0"/>
            </a:p>
          </p:txBody>
        </p:sp>
        <p:sp>
          <p:nvSpPr>
            <p:cNvPr id="3687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ru-RU" dirty="0"/>
            </a:p>
          </p:txBody>
        </p:sp>
        <p:sp>
          <p:nvSpPr>
            <p:cNvPr id="3687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ru-RU" dirty="0"/>
            </a:p>
          </p:txBody>
        </p:sp>
        <p:sp>
          <p:nvSpPr>
            <p:cNvPr id="3687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ru-RU" dirty="0"/>
            </a:p>
          </p:txBody>
        </p:sp>
      </p:grpSp>
      <p:sp>
        <p:nvSpPr>
          <p:cNvPr id="3687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3687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87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ru-RU" altLang="ru-RU"/>
          </a:p>
        </p:txBody>
      </p:sp>
      <p:sp>
        <p:nvSpPr>
          <p:cNvPr id="3687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ru-RU" altLang="ru-RU"/>
          </a:p>
        </p:txBody>
      </p:sp>
      <p:sp>
        <p:nvSpPr>
          <p:cNvPr id="3687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E6622A6D-CD1B-46C7-AE6F-98843F35F6CC}" type="slidenum">
              <a:rPr lang="ru-RU" altLang="ru-RU" smtClean="0"/>
              <a:pPr/>
              <a:t>‹#›</a:t>
            </a:fld>
            <a:endParaRPr lang="ru-RU" altLang="ru-RU"/>
          </a:p>
        </p:txBody>
      </p:sp>
    </p:spTree>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1" fontAlgn="base" hangingPunct="1">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1" fontAlgn="base" hangingPunct="1">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dirty="0"/>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dirty="0"/>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621022-006B-4982-AD17-D7C97E53B19B}" type="slidenum">
              <a:rPr lang="ru-RU"/>
              <a:pPr/>
              <a:t>‹#›</a:t>
            </a:fld>
            <a:endParaRPr lang="ru-RU"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52227"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ru-RU" dirty="0"/>
            </a:p>
          </p:txBody>
        </p:sp>
        <p:sp>
          <p:nvSpPr>
            <p:cNvPr id="52228"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dirty="0"/>
            </a:p>
          </p:txBody>
        </p:sp>
        <p:grpSp>
          <p:nvGrpSpPr>
            <p:cNvPr id="3" name="Group 5"/>
            <p:cNvGrpSpPr>
              <a:grpSpLocks/>
            </p:cNvGrpSpPr>
            <p:nvPr userDrawn="1"/>
          </p:nvGrpSpPr>
          <p:grpSpPr bwMode="auto">
            <a:xfrm>
              <a:off x="0" y="4"/>
              <a:ext cx="5758" cy="4316"/>
              <a:chOff x="0" y="4"/>
              <a:chExt cx="5758" cy="4316"/>
            </a:xfrm>
          </p:grpSpPr>
          <p:sp>
            <p:nvSpPr>
              <p:cNvPr id="52230"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ru-RU" dirty="0"/>
              </a:p>
            </p:txBody>
          </p:sp>
          <p:sp>
            <p:nvSpPr>
              <p:cNvPr id="52231"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dirty="0"/>
              </a:p>
            </p:txBody>
          </p:sp>
          <p:sp>
            <p:nvSpPr>
              <p:cNvPr id="52232"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ru-RU" dirty="0"/>
              </a:p>
            </p:txBody>
          </p:sp>
          <p:sp>
            <p:nvSpPr>
              <p:cNvPr id="52233"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ru-RU" dirty="0"/>
              </a:p>
            </p:txBody>
          </p:sp>
          <p:sp>
            <p:nvSpPr>
              <p:cNvPr id="52234"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ru-RU" dirty="0"/>
              </a:p>
            </p:txBody>
          </p:sp>
          <p:sp>
            <p:nvSpPr>
              <p:cNvPr id="52235"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ru-RU" dirty="0"/>
              </a:p>
            </p:txBody>
          </p:sp>
          <p:sp>
            <p:nvSpPr>
              <p:cNvPr id="52236"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ru-RU" dirty="0"/>
              </a:p>
            </p:txBody>
          </p:sp>
          <p:sp>
            <p:nvSpPr>
              <p:cNvPr id="52237"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ru-RU" dirty="0"/>
              </a:p>
            </p:txBody>
          </p:sp>
          <p:sp>
            <p:nvSpPr>
              <p:cNvPr id="52238"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ru-RU" dirty="0"/>
              </a:p>
            </p:txBody>
          </p:sp>
        </p:grpSp>
      </p:grpSp>
      <p:sp>
        <p:nvSpPr>
          <p:cNvPr id="52239"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2240"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2241"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ru-RU" dirty="0"/>
          </a:p>
        </p:txBody>
      </p:sp>
      <p:sp>
        <p:nvSpPr>
          <p:cNvPr id="52242"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ru-RU" dirty="0"/>
          </a:p>
        </p:txBody>
      </p:sp>
      <p:sp>
        <p:nvSpPr>
          <p:cNvPr id="52243"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161231CC-3B1F-4420-85FB-B9B6EB35FA38}" type="slidenum">
              <a:rPr lang="ru-RU"/>
              <a:pPr/>
              <a:t>‹#›</a:t>
            </a:fld>
            <a:endParaRPr lang="ru-RU" dirty="0"/>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83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ru-RU" dirty="0"/>
            </a:p>
          </p:txBody>
        </p:sp>
        <p:sp>
          <p:nvSpPr>
            <p:cNvPr id="583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dirty="0"/>
            </a:p>
          </p:txBody>
        </p:sp>
        <p:sp>
          <p:nvSpPr>
            <p:cNvPr id="583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ru-RU" dirty="0"/>
            </a:p>
          </p:txBody>
        </p:sp>
        <p:sp>
          <p:nvSpPr>
            <p:cNvPr id="5837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ru-RU" dirty="0"/>
            </a:p>
          </p:txBody>
        </p:sp>
        <p:sp>
          <p:nvSpPr>
            <p:cNvPr id="583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ru-RU" dirty="0"/>
            </a:p>
          </p:txBody>
        </p:sp>
        <p:sp>
          <p:nvSpPr>
            <p:cNvPr id="5837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ru-RU" dirty="0"/>
            </a:p>
          </p:txBody>
        </p:sp>
        <p:sp>
          <p:nvSpPr>
            <p:cNvPr id="5837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ru-RU" dirty="0"/>
            </a:p>
          </p:txBody>
        </p:sp>
        <p:sp>
          <p:nvSpPr>
            <p:cNvPr id="583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dirty="0"/>
            </a:p>
          </p:txBody>
        </p:sp>
        <p:sp>
          <p:nvSpPr>
            <p:cNvPr id="5837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ru-RU" dirty="0"/>
            </a:p>
          </p:txBody>
        </p:sp>
        <p:sp>
          <p:nvSpPr>
            <p:cNvPr id="583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ru-RU" dirty="0"/>
            </a:p>
          </p:txBody>
        </p:sp>
        <p:sp>
          <p:nvSpPr>
            <p:cNvPr id="5838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ru-RU" dirty="0"/>
            </a:p>
          </p:txBody>
        </p:sp>
        <p:sp>
          <p:nvSpPr>
            <p:cNvPr id="583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ru-RU" dirty="0"/>
            </a:p>
          </p:txBody>
        </p:sp>
        <p:sp>
          <p:nvSpPr>
            <p:cNvPr id="5838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ru-RU" dirty="0"/>
            </a:p>
          </p:txBody>
        </p:sp>
        <p:sp>
          <p:nvSpPr>
            <p:cNvPr id="583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ru-RU" dirty="0"/>
            </a:p>
          </p:txBody>
        </p:sp>
        <p:sp>
          <p:nvSpPr>
            <p:cNvPr id="583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ru-RU" dirty="0"/>
            </a:p>
          </p:txBody>
        </p:sp>
        <p:sp>
          <p:nvSpPr>
            <p:cNvPr id="583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ru-RU" dirty="0"/>
            </a:p>
          </p:txBody>
        </p:sp>
        <p:sp>
          <p:nvSpPr>
            <p:cNvPr id="5838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ru-RU" dirty="0"/>
            </a:p>
          </p:txBody>
        </p:sp>
        <p:sp>
          <p:nvSpPr>
            <p:cNvPr id="583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ru-RU" dirty="0"/>
            </a:p>
          </p:txBody>
        </p:sp>
        <p:sp>
          <p:nvSpPr>
            <p:cNvPr id="5838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ru-RU" dirty="0"/>
            </a:p>
          </p:txBody>
        </p:sp>
        <p:sp>
          <p:nvSpPr>
            <p:cNvPr id="583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ru-RU" dirty="0"/>
            </a:p>
          </p:txBody>
        </p:sp>
        <p:sp>
          <p:nvSpPr>
            <p:cNvPr id="583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dirty="0"/>
            </a:p>
          </p:txBody>
        </p:sp>
        <p:sp>
          <p:nvSpPr>
            <p:cNvPr id="583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ru-RU" dirty="0"/>
            </a:p>
          </p:txBody>
        </p:sp>
        <p:sp>
          <p:nvSpPr>
            <p:cNvPr id="5839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ru-RU" dirty="0"/>
            </a:p>
          </p:txBody>
        </p:sp>
        <p:sp>
          <p:nvSpPr>
            <p:cNvPr id="583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ru-RU" dirty="0"/>
            </a:p>
          </p:txBody>
        </p:sp>
        <p:sp>
          <p:nvSpPr>
            <p:cNvPr id="583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ru-RU" dirty="0"/>
            </a:p>
          </p:txBody>
        </p:sp>
        <p:sp>
          <p:nvSpPr>
            <p:cNvPr id="5839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ru-RU" dirty="0"/>
            </a:p>
          </p:txBody>
        </p:sp>
        <p:sp>
          <p:nvSpPr>
            <p:cNvPr id="583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ru-RU" dirty="0"/>
            </a:p>
          </p:txBody>
        </p:sp>
        <p:sp>
          <p:nvSpPr>
            <p:cNvPr id="5839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ru-RU" dirty="0"/>
            </a:p>
          </p:txBody>
        </p:sp>
        <p:sp>
          <p:nvSpPr>
            <p:cNvPr id="583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ru-RU" dirty="0"/>
            </a:p>
          </p:txBody>
        </p:sp>
        <p:sp>
          <p:nvSpPr>
            <p:cNvPr id="584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ru-RU" dirty="0"/>
            </a:p>
          </p:txBody>
        </p:sp>
        <p:sp>
          <p:nvSpPr>
            <p:cNvPr id="584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ru-RU" dirty="0"/>
            </a:p>
          </p:txBody>
        </p:sp>
        <p:sp>
          <p:nvSpPr>
            <p:cNvPr id="584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dirty="0"/>
            </a:p>
          </p:txBody>
        </p:sp>
        <p:sp>
          <p:nvSpPr>
            <p:cNvPr id="584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ru-RU" dirty="0"/>
            </a:p>
          </p:txBody>
        </p:sp>
        <p:sp>
          <p:nvSpPr>
            <p:cNvPr id="584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ru-RU" dirty="0"/>
            </a:p>
          </p:txBody>
        </p:sp>
        <p:sp>
          <p:nvSpPr>
            <p:cNvPr id="584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ru-RU" dirty="0"/>
            </a:p>
          </p:txBody>
        </p:sp>
        <p:sp>
          <p:nvSpPr>
            <p:cNvPr id="584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ru-RU" dirty="0"/>
            </a:p>
          </p:txBody>
        </p:sp>
        <p:grpSp>
          <p:nvGrpSpPr>
            <p:cNvPr id="3" name="Group 39"/>
            <p:cNvGrpSpPr>
              <a:grpSpLocks/>
            </p:cNvGrpSpPr>
            <p:nvPr userDrawn="1"/>
          </p:nvGrpSpPr>
          <p:grpSpPr bwMode="auto">
            <a:xfrm>
              <a:off x="0" y="1632"/>
              <a:ext cx="5758" cy="1858"/>
              <a:chOff x="0" y="1632"/>
              <a:chExt cx="5758" cy="1858"/>
            </a:xfrm>
          </p:grpSpPr>
          <p:sp>
            <p:nvSpPr>
              <p:cNvPr id="584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ru-RU" dirty="0"/>
              </a:p>
            </p:txBody>
          </p:sp>
          <p:sp>
            <p:nvSpPr>
              <p:cNvPr id="584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ru-RU" dirty="0"/>
              </a:p>
            </p:txBody>
          </p:sp>
        </p:grpSp>
      </p:grpSp>
      <p:sp>
        <p:nvSpPr>
          <p:cNvPr id="584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84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84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dirty="0"/>
          </a:p>
        </p:txBody>
      </p:sp>
      <p:sp>
        <p:nvSpPr>
          <p:cNvPr id="5841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dirty="0"/>
          </a:p>
        </p:txBody>
      </p:sp>
      <p:sp>
        <p:nvSpPr>
          <p:cNvPr id="584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6EFA5068-16A8-47AE-A560-F1FA6F94AD0B}" type="slidenum">
              <a:rPr lang="ru-RU"/>
              <a:pPr/>
              <a:t>‹#›</a:t>
            </a:fld>
            <a:endParaRPr lang="ru-RU" dirty="0"/>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ru-RU" alt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lt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6622A6D-CD1B-46C7-AE6F-98843F35F6CC}" type="slidenum">
              <a:rPr lang="ru-RU" altLang="ru-RU" smtClean="0"/>
              <a:pPr/>
              <a:t>‹#›</a:t>
            </a:fld>
            <a:endParaRPr lang="ru-RU" alt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5" r:id="rId14"/>
    <p:sldLayoutId id="2147483956"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6.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6.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8.gif"/><Relationship Id="rId1" Type="http://schemas.openxmlformats.org/officeDocument/2006/relationships/slideLayout" Target="../slideLayouts/slideLayout51.xml"/><Relationship Id="rId5" Type="http://schemas.openxmlformats.org/officeDocument/2006/relationships/image" Target="../media/image44.gif"/><Relationship Id="rId4" Type="http://schemas.openxmlformats.org/officeDocument/2006/relationships/image" Target="../media/image43.gif"/></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51.xml"/><Relationship Id="rId1" Type="http://schemas.openxmlformats.org/officeDocument/2006/relationships/audio" Target="file:///C:\Users\&#1053;&#1080;&#1082;&#1086;&#1083;&#1072;&#1081;\Desktop\&#1057;&#1048;&#1051;&#1040;%20&#1058;&#1056;&#1045;&#1053;&#1048;&#1071;%20&#1055;&#1056;&#1045;&#1047;&#1045;&#1053;&#1058;&#1040;&#1062;&#1048;&#1071;\&#1050;&#1083;&#1072;&#1089;&#1089;&#1080;&#1082;&#1072;%20-%20&#1057;&#1082;&#1088;&#1080;&#1087;&#1082;&#1072;%20(Classic)%20(mp3cut.ru).mp3" TargetMode="External"/><Relationship Id="rId6" Type="http://schemas.openxmlformats.org/officeDocument/2006/relationships/image" Target="../media/image48.png"/><Relationship Id="rId5" Type="http://schemas.openxmlformats.org/officeDocument/2006/relationships/image" Target="../media/image47.gif"/><Relationship Id="rId4" Type="http://schemas.openxmlformats.org/officeDocument/2006/relationships/image" Target="../media/image46.gif"/></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1.xml"/><Relationship Id="rId5" Type="http://schemas.openxmlformats.org/officeDocument/2006/relationships/image" Target="../media/image52.gif"/><Relationship Id="rId4" Type="http://schemas.openxmlformats.org/officeDocument/2006/relationships/image" Target="../media/image51.gif"/></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51.xml"/><Relationship Id="rId6" Type="http://schemas.openxmlformats.org/officeDocument/2006/relationships/image" Target="../media/image57.jpeg"/><Relationship Id="rId5" Type="http://schemas.openxmlformats.org/officeDocument/2006/relationships/image" Target="../media/image56.gif"/><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1.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5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1.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gif"/><Relationship Id="rId1" Type="http://schemas.openxmlformats.org/officeDocument/2006/relationships/slideLayout" Target="../slideLayouts/slideLayout51.xml"/><Relationship Id="rId4" Type="http://schemas.openxmlformats.org/officeDocument/2006/relationships/image" Target="../media/image72.wmf"/></Relationships>
</file>

<file path=ppt/slides/_rels/slide2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audio" Target="../media/audio1.wav"/><Relationship Id="rId1" Type="http://schemas.openxmlformats.org/officeDocument/2006/relationships/slideLayout" Target="../slideLayouts/slideLayout55.xml"/><Relationship Id="rId4" Type="http://schemas.openxmlformats.org/officeDocument/2006/relationships/image" Target="../media/image77.gi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51.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0.xml"/><Relationship Id="rId1" Type="http://schemas.openxmlformats.org/officeDocument/2006/relationships/video" Target="file:///C:\Users\&#1045;&#1074;&#1075;&#1077;&#1085;&#1080;&#1081;\Desktop\&#1090;&#1088;&#1077;&#1085;&#1080;&#1077;%20&#1087;&#1087;&#1088;&#1077;&#1079;&#1077;&#1085;&#1090;%20%20&#1086;&#1090;&#1082;&#1088;&#1099;&#1090;%20&#1091;&#1088;&#1086;&#1082;\&#1094;&#1074;&#1077;&#1090;&#1086;&#1082;.wm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pic>
        <p:nvPicPr>
          <p:cNvPr id="1027" name="Picture 3" descr="D:\Марина-документ\материал для презинтации\физика\professor_of_physics.gif"/>
          <p:cNvPicPr>
            <a:picLocks noChangeAspect="1" noChangeArrowheads="1" noCrop="1"/>
          </p:cNvPicPr>
          <p:nvPr/>
        </p:nvPicPr>
        <p:blipFill>
          <a:blip r:embed="rId4" cstate="print"/>
          <a:srcRect/>
          <a:stretch>
            <a:fillRect/>
          </a:stretch>
        </p:blipFill>
        <p:spPr bwMode="auto">
          <a:xfrm>
            <a:off x="857224" y="4714884"/>
            <a:ext cx="1928826" cy="1928826"/>
          </a:xfrm>
          <a:prstGeom prst="rect">
            <a:avLst/>
          </a:prstGeom>
          <a:noFill/>
        </p:spPr>
      </p:pic>
      <p:sp>
        <p:nvSpPr>
          <p:cNvPr id="8" name="Заголовок 7"/>
          <p:cNvSpPr>
            <a:spLocks noGrp="1"/>
          </p:cNvSpPr>
          <p:nvPr>
            <p:ph type="title"/>
          </p:nvPr>
        </p:nvSpPr>
        <p:spPr>
          <a:xfrm>
            <a:off x="1214414" y="357166"/>
            <a:ext cx="3331096" cy="838200"/>
          </a:xfrm>
        </p:spPr>
        <p:txBody>
          <a:bodyPr/>
          <a:lstStyle/>
          <a:p>
            <a:r>
              <a:rPr lang="ru-RU" b="1" dirty="0" smtClean="0">
                <a:solidFill>
                  <a:srgbClr val="006600"/>
                </a:solidFill>
                <a:effectLst>
                  <a:outerShdw blurRad="38100" dist="38100" dir="2700000" algn="tl">
                    <a:srgbClr val="000000">
                      <a:alpha val="43137"/>
                    </a:srgbClr>
                  </a:outerShdw>
                  <a:reflection blurRad="12700" stA="48000" endA="300" endPos="55000" dir="5400000" sy="-90000" algn="bl" rotWithShape="0"/>
                </a:effectLst>
                <a:latin typeface="Monotype Corsiva" pitchFamily="66" charset="0"/>
              </a:rPr>
              <a:t>Тема урока:</a:t>
            </a:r>
            <a:endParaRPr lang="ru-RU" b="1" dirty="0">
              <a:solidFill>
                <a:srgbClr val="006600"/>
              </a:solidFill>
              <a:effectLst>
                <a:outerShdw blurRad="38100" dist="38100" dir="2700000" algn="tl">
                  <a:srgbClr val="000000">
                    <a:alpha val="43137"/>
                  </a:srgbClr>
                </a:outerShdw>
                <a:reflection blurRad="12700" stA="48000" endA="300" endPos="55000" dir="5400000" sy="-90000" algn="bl" rotWithShape="0"/>
              </a:effectLst>
              <a:latin typeface="Monotype Corsiva" pitchFamily="66" charset="0"/>
            </a:endParaRPr>
          </a:p>
        </p:txBody>
      </p:sp>
      <p:sp>
        <p:nvSpPr>
          <p:cNvPr id="10" name="WordArt 2" descr="Бумажный пакет"/>
          <p:cNvSpPr>
            <a:spLocks noChangeArrowheads="1" noChangeShapeType="1" noTextEdit="1"/>
          </p:cNvSpPr>
          <p:nvPr/>
        </p:nvSpPr>
        <p:spPr bwMode="auto">
          <a:xfrm rot="20825839">
            <a:off x="2173699" y="2226642"/>
            <a:ext cx="1583902" cy="1732798"/>
          </a:xfrm>
          <a:prstGeom prst="rect">
            <a:avLst/>
          </a:prstGeom>
        </p:spPr>
        <p:txBody>
          <a:bodyPr wrap="none" fromWordArt="1">
            <a:prstTxWarp prst="textPlain">
              <a:avLst>
                <a:gd name="adj" fmla="val 50000"/>
              </a:avLst>
            </a:prstTxWarp>
          </a:bodyPr>
          <a:lstStyle/>
          <a:p>
            <a:pPr rtl="0"/>
            <a:r>
              <a:rPr lang="ru-RU" sz="1800" b="1" kern="10" spc="0" dirty="0" smtClean="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    </a:t>
            </a:r>
          </a:p>
          <a:p>
            <a:pPr rtl="0"/>
            <a:endParaRPr lang="ru-RU" sz="1800" b="1" kern="10" spc="0" dirty="0" smtClean="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a:p>
            <a:pPr algn="ctr" rtl="0"/>
            <a:endParaRPr lang="ru-RU" sz="1800" b="1" kern="10" spc="0" dirty="0">
              <a:ln w="9525">
                <a:solidFill>
                  <a:srgbClr val="008000"/>
                </a:solidFill>
                <a:round/>
                <a:headEnd/>
                <a:tailEnd/>
              </a:ln>
              <a:blipFill dpi="0" rotWithShape="0">
                <a:blip r:embed="rId5"/>
                <a:srcRect/>
                <a:tile tx="0" ty="0" sx="100000" sy="100000" flip="none" algn="tl"/>
              </a:blipFill>
              <a:effectLst>
                <a:outerShdw dist="563972" dir="14049741" sx="125000" sy="125000" algn="tl" rotWithShape="0">
                  <a:srgbClr val="C7DFD3">
                    <a:alpha val="80000"/>
                  </a:srgbClr>
                </a:outerShdw>
              </a:effectLst>
              <a:latin typeface="Times New Roman"/>
              <a:cs typeface="Times New Roman"/>
            </a:endParaRPr>
          </a:p>
        </p:txBody>
      </p:sp>
      <p:sp>
        <p:nvSpPr>
          <p:cNvPr id="7" name="Прямоугольник 6"/>
          <p:cNvSpPr/>
          <p:nvPr/>
        </p:nvSpPr>
        <p:spPr>
          <a:xfrm>
            <a:off x="1167497" y="2077378"/>
            <a:ext cx="7500990" cy="1015663"/>
          </a:xfrm>
          <a:prstGeom prst="rect">
            <a:avLst/>
          </a:prstGeom>
        </p:spPr>
        <p:txBody>
          <a:bodyPr wrap="square">
            <a:spAutoFit/>
          </a:bodyPr>
          <a:lstStyle/>
          <a:p>
            <a:pPr algn="ctr">
              <a:buNone/>
            </a:pPr>
            <a:r>
              <a:rPr lang="ru-RU" sz="6000" b="1" spc="-150" dirty="0" smtClean="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Сила трения.         </a:t>
            </a:r>
            <a:endParaRPr lang="ru-RU" sz="6000" b="1" spc="-150"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1142976" y="0"/>
            <a:ext cx="1785950" cy="461665"/>
          </a:xfrm>
          <a:prstGeom prst="rect">
            <a:avLst/>
          </a:prstGeom>
          <a:noFill/>
        </p:spPr>
        <p:txBody>
          <a:bodyPr wrap="square" rtlCol="0">
            <a:spAutoFit/>
          </a:bodyPr>
          <a:lstStyle/>
          <a:p>
            <a:r>
              <a:rPr lang="uk-UA" sz="2400" b="1" i="1" spc="300" dirty="0" smtClean="0">
                <a:ln w="18415" cmpd="sng">
                  <a:solidFill>
                    <a:srgbClr val="FF0000"/>
                  </a:solidFill>
                  <a:prstDash val="solid"/>
                </a:ln>
                <a:solidFill>
                  <a:srgbClr val="FF0000"/>
                </a:solidFill>
                <a:latin typeface="Arial" pitchFamily="34" charset="0"/>
                <a:cs typeface="Arial" pitchFamily="34" charset="0"/>
              </a:rPr>
              <a:t>ФИЗИКА</a:t>
            </a:r>
            <a:endParaRPr lang="uk-UA" sz="2400" b="1" i="1" spc="300" dirty="0">
              <a:ln w="18415" cmpd="sng">
                <a:solidFill>
                  <a:srgbClr val="FF0000"/>
                </a:solidFill>
                <a:prstDash val="solid"/>
              </a:ln>
              <a:solidFill>
                <a:srgbClr val="FF0000"/>
              </a:solidFill>
              <a:latin typeface="Arial" pitchFamily="34" charset="0"/>
              <a:cs typeface="Arial" pitchFamily="34" charset="0"/>
            </a:endParaRPr>
          </a:p>
        </p:txBody>
      </p:sp>
      <p:pic>
        <p:nvPicPr>
          <p:cNvPr id="1029" name="Picture 5" descr="D:\Марина-документ\материал для презинтации\физика\bezymyannyy_width_400.JPG"/>
          <p:cNvPicPr>
            <a:picLocks noChangeAspect="1" noChangeArrowheads="1"/>
          </p:cNvPicPr>
          <p:nvPr/>
        </p:nvPicPr>
        <p:blipFill>
          <a:blip r:embed="rId6" cstate="print"/>
          <a:srcRect/>
          <a:stretch>
            <a:fillRect/>
          </a:stretch>
        </p:blipFill>
        <p:spPr bwMode="auto">
          <a:xfrm>
            <a:off x="2699792" y="3667546"/>
            <a:ext cx="3528392" cy="1828853"/>
          </a:xfrm>
          <a:prstGeom prst="rect">
            <a:avLst/>
          </a:prstGeom>
          <a:noFill/>
        </p:spPr>
      </p:pic>
      <p:sp>
        <p:nvSpPr>
          <p:cNvPr id="2" name="TextBox 1"/>
          <p:cNvSpPr txBox="1"/>
          <p:nvPr/>
        </p:nvSpPr>
        <p:spPr>
          <a:xfrm>
            <a:off x="6156176" y="5392315"/>
            <a:ext cx="2880320" cy="646331"/>
          </a:xfrm>
          <a:prstGeom prst="rect">
            <a:avLst/>
          </a:prstGeom>
          <a:noFill/>
        </p:spPr>
        <p:txBody>
          <a:bodyPr wrap="square" rtlCol="0">
            <a:spAutoFit/>
          </a:bodyPr>
          <a:lstStyle/>
          <a:p>
            <a:r>
              <a:rPr lang="ru-RU" sz="1600" b="1" dirty="0" smtClean="0">
                <a:solidFill>
                  <a:srgbClr val="002060"/>
                </a:solidFill>
                <a:latin typeface="+mn-lt"/>
              </a:rPr>
              <a:t>  </a:t>
            </a:r>
            <a:r>
              <a:rPr lang="ru-RU" sz="1800" b="1" dirty="0" smtClean="0">
                <a:solidFill>
                  <a:srgbClr val="002060"/>
                </a:solidFill>
                <a:latin typeface="+mn-lt"/>
              </a:rPr>
              <a:t>Учитель физики</a:t>
            </a:r>
          </a:p>
          <a:p>
            <a:r>
              <a:rPr lang="ru-RU" sz="1800" b="1" dirty="0" smtClean="0">
                <a:solidFill>
                  <a:srgbClr val="002060"/>
                </a:solidFill>
                <a:latin typeface="+mn-lt"/>
              </a:rPr>
              <a:t>    Алтухова В.Н.</a:t>
            </a:r>
            <a:endParaRPr lang="ru-RU" sz="1800" b="1" dirty="0">
              <a:solidFill>
                <a:srgbClr val="00206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Евгений\Desktop\Рисунок3.jpg"/>
          <p:cNvPicPr>
            <a:picLocks noChangeAspect="1" noChangeArrowheads="1"/>
          </p:cNvPicPr>
          <p:nvPr/>
        </p:nvPicPr>
        <p:blipFill>
          <a:blip r:embed="rId2" cstate="print"/>
          <a:srcRect/>
          <a:stretch>
            <a:fillRect/>
          </a:stretch>
        </p:blipFill>
        <p:spPr bwMode="auto">
          <a:xfrm>
            <a:off x="0" y="714356"/>
            <a:ext cx="9144000" cy="54292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1142976" y="0"/>
            <a:ext cx="7143800" cy="12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noFill/>
                </a:ln>
                <a:solidFill>
                  <a:srgbClr val="FF0000"/>
                </a:solidFill>
                <a:uLnTx/>
                <a:uFillTx/>
                <a:latin typeface="Times New Roman" pitchFamily="18" charset="0"/>
                <a:ea typeface="+mj-ea"/>
                <a:cs typeface="Times New Roman" pitchFamily="18" charset="0"/>
              </a:rPr>
              <a:t>Формула </a:t>
            </a:r>
            <a:r>
              <a:rPr kumimoji="0" lang="en-US" sz="4800" b="1" i="1" u="none" strike="noStrike" kern="0" cap="none" spc="0" normalizeH="0" baseline="0" noProof="0" dirty="0" smtClean="0">
                <a:ln>
                  <a:noFill/>
                </a:ln>
                <a:solidFill>
                  <a:srgbClr val="FF0000"/>
                </a:solidFill>
                <a:uLnTx/>
                <a:uFillTx/>
                <a:latin typeface="Times New Roman" pitchFamily="18" charset="0"/>
                <a:ea typeface="+mj-ea"/>
                <a:cs typeface="Times New Roman" pitchFamily="18" charset="0"/>
              </a:rPr>
              <a:t>c</a:t>
            </a:r>
            <a:r>
              <a:rPr kumimoji="0" lang="ru-RU" sz="4800" b="1" i="1" u="none" strike="noStrike" kern="0" cap="none" spc="0" normalizeH="0" baseline="0" noProof="0" dirty="0" smtClean="0">
                <a:ln>
                  <a:noFill/>
                </a:ln>
                <a:solidFill>
                  <a:srgbClr val="FF0000"/>
                </a:solidFill>
                <a:uLnTx/>
                <a:uFillTx/>
                <a:latin typeface="Times New Roman" pitchFamily="18" charset="0"/>
                <a:ea typeface="+mj-ea"/>
                <a:cs typeface="Times New Roman" pitchFamily="18" charset="0"/>
              </a:rPr>
              <a:t>илы трени</a:t>
            </a:r>
            <a:r>
              <a:rPr kumimoji="0" lang="uk-UA" sz="4800" b="1" i="1" u="none" strike="noStrike" kern="0" cap="none" spc="0" normalizeH="0" baseline="0" noProof="0" dirty="0" smtClean="0">
                <a:ln>
                  <a:noFill/>
                </a:ln>
                <a:solidFill>
                  <a:srgbClr val="FF0000"/>
                </a:solidFill>
                <a:uLnTx/>
                <a:uFillTx/>
                <a:latin typeface="Times New Roman" pitchFamily="18" charset="0"/>
                <a:ea typeface="+mj-ea"/>
                <a:cs typeface="Times New Roman" pitchFamily="18" charset="0"/>
              </a:rPr>
              <a:t>я </a:t>
            </a:r>
            <a:r>
              <a:rPr kumimoji="0" lang="ru-RU" sz="4800" b="1" i="1" u="none" strike="noStrike" kern="0" cap="none" spc="0" normalizeH="0" baseline="0" noProof="0" dirty="0" smtClean="0">
                <a:ln>
                  <a:noFill/>
                </a:ln>
                <a:solidFill>
                  <a:srgbClr val="FF0000"/>
                </a:solidFill>
                <a:uLnTx/>
                <a:uFillTx/>
                <a:latin typeface="Times New Roman" pitchFamily="18" charset="0"/>
                <a:ea typeface="+mj-ea"/>
                <a:cs typeface="Times New Roman" pitchFamily="18" charset="0"/>
              </a:rPr>
              <a:t> </a:t>
            </a:r>
            <a:r>
              <a:rPr kumimoji="0" lang="en-US" sz="44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
            </a:r>
            <a:br>
              <a:rPr kumimoji="0" lang="en-US" sz="44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br>
            <a:endParaRPr kumimoji="0" lang="ru-RU" sz="4400" b="1"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pic>
        <p:nvPicPr>
          <p:cNvPr id="8194" name="Picture 2" descr="C:\Users\Евгений\Desktop\Безымянный.png"/>
          <p:cNvPicPr>
            <a:picLocks noChangeAspect="1" noChangeArrowheads="1"/>
          </p:cNvPicPr>
          <p:nvPr/>
        </p:nvPicPr>
        <p:blipFill>
          <a:blip r:embed="rId2" cstate="print"/>
          <a:srcRect/>
          <a:stretch>
            <a:fillRect/>
          </a:stretch>
        </p:blipFill>
        <p:spPr bwMode="auto">
          <a:xfrm>
            <a:off x="214282" y="714356"/>
            <a:ext cx="8715436" cy="5462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57158" y="4786322"/>
            <a:ext cx="8424936" cy="1384995"/>
          </a:xfrm>
          <a:prstGeom prst="rect">
            <a:avLst/>
          </a:prstGeom>
          <a:noFill/>
          <a:ln w="9525">
            <a:noFill/>
            <a:miter lim="800000"/>
            <a:headEnd/>
            <a:tailEnd/>
          </a:ln>
          <a:effectLst/>
        </p:spPr>
        <p:txBody>
          <a:bodyPr wrap="square">
            <a:spAutoFit/>
          </a:bodyPr>
          <a:lstStyle/>
          <a:p>
            <a:pPr algn="ctr">
              <a:spcBef>
                <a:spcPct val="50000"/>
              </a:spcBef>
            </a:pPr>
            <a:r>
              <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Лианы, хмель, вьюны и др. </a:t>
            </a:r>
            <a:r>
              <a:rPr lang="ru-RU" sz="28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растения благодаря </a:t>
            </a:r>
            <a:r>
              <a:rPr lang="ru-RU" sz="28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трению цепляются за находящиеся поблизости опоры, удерживаются на них и тянутся к свету</a:t>
            </a:r>
          </a:p>
        </p:txBody>
      </p:sp>
      <p:sp>
        <p:nvSpPr>
          <p:cNvPr id="8" name="TextBox 7"/>
          <p:cNvSpPr txBox="1"/>
          <p:nvPr/>
        </p:nvSpPr>
        <p:spPr>
          <a:xfrm>
            <a:off x="857224" y="0"/>
            <a:ext cx="7200800" cy="769441"/>
          </a:xfrm>
          <a:prstGeom prst="rect">
            <a:avLst/>
          </a:prstGeom>
          <a:noFill/>
        </p:spPr>
        <p:txBody>
          <a:bodyPr wrap="square" rtlCol="0">
            <a:spAutoFit/>
          </a:bodyPr>
          <a:lstStyle/>
          <a:p>
            <a:pPr algn="ctr"/>
            <a:r>
              <a:rPr lang="ru-RU" sz="4400" b="1" i="1" spc="300" dirty="0" smtClean="0">
                <a:solidFill>
                  <a:srgbClr val="FF0000"/>
                </a:solidFill>
                <a:latin typeface="Times New Roman" pitchFamily="18" charset="0"/>
                <a:cs typeface="Times New Roman" pitchFamily="18" charset="0"/>
              </a:rPr>
              <a:t>Трение в природе</a:t>
            </a:r>
            <a:endParaRPr lang="ru-RU" sz="4400" b="1" i="1" spc="300" dirty="0">
              <a:solidFill>
                <a:srgbClr val="FF0000"/>
              </a:solidFill>
              <a:latin typeface="Times New Roman" pitchFamily="18" charset="0"/>
              <a:cs typeface="Times New Roman" pitchFamily="18" charset="0"/>
            </a:endParaRPr>
          </a:p>
        </p:txBody>
      </p:sp>
      <p:pic>
        <p:nvPicPr>
          <p:cNvPr id="1027" name="Picture 3" descr="D:\Марина-документ\материал для презинтации\физика\liany_big.jpg"/>
          <p:cNvPicPr>
            <a:picLocks noChangeAspect="1" noChangeArrowheads="1"/>
          </p:cNvPicPr>
          <p:nvPr/>
        </p:nvPicPr>
        <p:blipFill>
          <a:blip r:embed="rId2" cstate="print"/>
          <a:srcRect/>
          <a:stretch>
            <a:fillRect/>
          </a:stretch>
        </p:blipFill>
        <p:spPr bwMode="auto">
          <a:xfrm>
            <a:off x="0" y="785794"/>
            <a:ext cx="3071802" cy="2581091"/>
          </a:xfrm>
          <a:prstGeom prst="rect">
            <a:avLst/>
          </a:prstGeom>
          <a:noFill/>
        </p:spPr>
      </p:pic>
      <p:pic>
        <p:nvPicPr>
          <p:cNvPr id="1026" name="Picture 2" descr="D:\Марина-документ\материал для презинтации\физика\371203_9395-800x600.jpg"/>
          <p:cNvPicPr>
            <a:picLocks noChangeAspect="1" noChangeArrowheads="1"/>
          </p:cNvPicPr>
          <p:nvPr/>
        </p:nvPicPr>
        <p:blipFill>
          <a:blip r:embed="rId3" cstate="print"/>
          <a:srcRect/>
          <a:stretch>
            <a:fillRect/>
          </a:stretch>
        </p:blipFill>
        <p:spPr bwMode="auto">
          <a:xfrm>
            <a:off x="1928794" y="2500306"/>
            <a:ext cx="3071834" cy="2428410"/>
          </a:xfrm>
          <a:prstGeom prst="rect">
            <a:avLst/>
          </a:prstGeom>
          <a:noFill/>
        </p:spPr>
      </p:pic>
      <p:pic>
        <p:nvPicPr>
          <p:cNvPr id="1028" name="Picture 4" descr="D:\Марина-документ\материал для презинтации\физика\Xmel5.JPG"/>
          <p:cNvPicPr>
            <a:picLocks noChangeAspect="1" noChangeArrowheads="1"/>
          </p:cNvPicPr>
          <p:nvPr/>
        </p:nvPicPr>
        <p:blipFill>
          <a:blip r:embed="rId4" cstate="print"/>
          <a:srcRect/>
          <a:stretch>
            <a:fillRect/>
          </a:stretch>
        </p:blipFill>
        <p:spPr bwMode="auto">
          <a:xfrm>
            <a:off x="4500562" y="928670"/>
            <a:ext cx="3147386" cy="2357454"/>
          </a:xfrm>
          <a:prstGeom prst="rect">
            <a:avLst/>
          </a:prstGeom>
          <a:noFill/>
        </p:spPr>
      </p:pic>
      <p:pic>
        <p:nvPicPr>
          <p:cNvPr id="1029" name="Picture 5" descr="D:\Марина-документ\материал для презинтации\физика\viewshiesa-rastenia-rozy1.jpg"/>
          <p:cNvPicPr>
            <a:picLocks noChangeAspect="1" noChangeArrowheads="1"/>
          </p:cNvPicPr>
          <p:nvPr/>
        </p:nvPicPr>
        <p:blipFill>
          <a:blip r:embed="rId5" cstate="print"/>
          <a:srcRect/>
          <a:stretch>
            <a:fillRect/>
          </a:stretch>
        </p:blipFill>
        <p:spPr bwMode="auto">
          <a:xfrm>
            <a:off x="6097851" y="2500306"/>
            <a:ext cx="3046149"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ppt_w</p:attrName>
                                        </p:attrNameLst>
                                      </p:cBhvr>
                                      <p:tavLst>
                                        <p:tav tm="0">
                                          <p:val>
                                            <p:fltVal val="0"/>
                                          </p:val>
                                        </p:tav>
                                        <p:tav tm="100000">
                                          <p:val>
                                            <p:strVal val="#ppt_w"/>
                                          </p:val>
                                        </p:tav>
                                      </p:tavLst>
                                    </p:anim>
                                    <p:anim calcmode="lin" valueType="num">
                                      <p:cBhvr>
                                        <p:cTn id="8" dur="1000" fill="hold"/>
                                        <p:tgtEl>
                                          <p:spTgt spid="14339"/>
                                        </p:tgtEl>
                                        <p:attrNameLst>
                                          <p:attrName>ppt_h</p:attrName>
                                        </p:attrNameLst>
                                      </p:cBhvr>
                                      <p:tavLst>
                                        <p:tav tm="0">
                                          <p:val>
                                            <p:fltVal val="0"/>
                                          </p:val>
                                        </p:tav>
                                        <p:tav tm="100000">
                                          <p:val>
                                            <p:strVal val="#ppt_h"/>
                                          </p:val>
                                        </p:tav>
                                      </p:tavLst>
                                    </p:anim>
                                    <p:animEffect transition="in" filter="fade">
                                      <p:cBhvr>
                                        <p:cTn id="9" dur="1000"/>
                                        <p:tgtEl>
                                          <p:spTgt spid="14339"/>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fltVal val="0"/>
                                          </p:val>
                                        </p:tav>
                                        <p:tav tm="100000">
                                          <p:val>
                                            <p:strVal val="#ppt_w"/>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Effect transition="in" filter="fade">
                                      <p:cBhvr>
                                        <p:cTn id="15" dur="1000"/>
                                        <p:tgtEl>
                                          <p:spTgt spid="1027"/>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Effect transition="in" filter="fade">
                                      <p:cBhvr>
                                        <p:cTn id="21" dur="1000"/>
                                        <p:tgtEl>
                                          <p:spTgt spid="1026"/>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1000" fill="hold"/>
                                        <p:tgtEl>
                                          <p:spTgt spid="1028"/>
                                        </p:tgtEl>
                                        <p:attrNameLst>
                                          <p:attrName>ppt_w</p:attrName>
                                        </p:attrNameLst>
                                      </p:cBhvr>
                                      <p:tavLst>
                                        <p:tav tm="0">
                                          <p:val>
                                            <p:fltVal val="0"/>
                                          </p:val>
                                        </p:tav>
                                        <p:tav tm="100000">
                                          <p:val>
                                            <p:strVal val="#ppt_w"/>
                                          </p:val>
                                        </p:tav>
                                      </p:tavLst>
                                    </p:anim>
                                    <p:anim calcmode="lin" valueType="num">
                                      <p:cBhvr>
                                        <p:cTn id="26" dur="1000" fill="hold"/>
                                        <p:tgtEl>
                                          <p:spTgt spid="1028"/>
                                        </p:tgtEl>
                                        <p:attrNameLst>
                                          <p:attrName>ppt_h</p:attrName>
                                        </p:attrNameLst>
                                      </p:cBhvr>
                                      <p:tavLst>
                                        <p:tav tm="0">
                                          <p:val>
                                            <p:fltVal val="0"/>
                                          </p:val>
                                        </p:tav>
                                        <p:tav tm="100000">
                                          <p:val>
                                            <p:strVal val="#ppt_h"/>
                                          </p:val>
                                        </p:tav>
                                      </p:tavLst>
                                    </p:anim>
                                    <p:animEffect transition="in" filter="fade">
                                      <p:cBhvr>
                                        <p:cTn id="27" dur="1000"/>
                                        <p:tgtEl>
                                          <p:spTgt spid="1028"/>
                                        </p:tgtEl>
                                      </p:cBhvr>
                                    </p:animEffect>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p:cTn id="31" dur="1000" fill="hold"/>
                                        <p:tgtEl>
                                          <p:spTgt spid="1029"/>
                                        </p:tgtEl>
                                        <p:attrNameLst>
                                          <p:attrName>ppt_w</p:attrName>
                                        </p:attrNameLst>
                                      </p:cBhvr>
                                      <p:tavLst>
                                        <p:tav tm="0">
                                          <p:val>
                                            <p:fltVal val="0"/>
                                          </p:val>
                                        </p:tav>
                                        <p:tav tm="100000">
                                          <p:val>
                                            <p:strVal val="#ppt_w"/>
                                          </p:val>
                                        </p:tav>
                                      </p:tavLst>
                                    </p:anim>
                                    <p:anim calcmode="lin" valueType="num">
                                      <p:cBhvr>
                                        <p:cTn id="32" dur="1000" fill="hold"/>
                                        <p:tgtEl>
                                          <p:spTgt spid="1029"/>
                                        </p:tgtEl>
                                        <p:attrNameLst>
                                          <p:attrName>ppt_h</p:attrName>
                                        </p:attrNameLst>
                                      </p:cBhvr>
                                      <p:tavLst>
                                        <p:tav tm="0">
                                          <p:val>
                                            <p:fltVal val="0"/>
                                          </p:val>
                                        </p:tav>
                                        <p:tav tm="100000">
                                          <p:val>
                                            <p:strVal val="#ppt_h"/>
                                          </p:val>
                                        </p:tav>
                                      </p:tavLst>
                                    </p:anim>
                                    <p:animEffect transition="in" filter="fade">
                                      <p:cBhvr>
                                        <p:cTn id="33"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 Box 11"/>
          <p:cNvSpPr txBox="1">
            <a:spLocks noChangeArrowheads="1"/>
          </p:cNvSpPr>
          <p:nvPr/>
        </p:nvSpPr>
        <p:spPr bwMode="auto">
          <a:xfrm>
            <a:off x="3398912" y="928670"/>
            <a:ext cx="5745088" cy="2308324"/>
          </a:xfrm>
          <a:prstGeom prst="rect">
            <a:avLst/>
          </a:prstGeom>
          <a:noFill/>
          <a:ln w="9525">
            <a:noFill/>
            <a:miter lim="800000"/>
            <a:headEnd/>
            <a:tailEnd/>
          </a:ln>
          <a:effectLst/>
        </p:spPr>
        <p:txBody>
          <a:bodyPr wrap="square">
            <a:spAutoFit/>
          </a:bodyPr>
          <a:lstStyle/>
          <a:p>
            <a:pPr algn="ctr">
              <a:spcBef>
                <a:spcPct val="50000"/>
              </a:spcBef>
            </a:pPr>
            <a:r>
              <a:rPr lang="ru-RU" sz="2400" b="1" dirty="0">
                <a:solidFill>
                  <a:srgbClr val="002060"/>
                </a:solidFill>
                <a:latin typeface="Times New Roman" pitchFamily="18" charset="0"/>
                <a:cs typeface="Times New Roman" pitchFamily="18" charset="0"/>
              </a:rPr>
              <a:t>Чтобы увеличить сцепление с грунтом, стволами деревьев, на конечностях животных имеется целый ряд различных приспособлений: когти, тело пресмыкающихся покрыто бугорками и чешуйками.</a:t>
            </a:r>
          </a:p>
        </p:txBody>
      </p:sp>
      <p:sp>
        <p:nvSpPr>
          <p:cNvPr id="10" name="TextBox 9"/>
          <p:cNvSpPr txBox="1"/>
          <p:nvPr/>
        </p:nvSpPr>
        <p:spPr>
          <a:xfrm>
            <a:off x="357158" y="0"/>
            <a:ext cx="8286808" cy="769441"/>
          </a:xfrm>
          <a:prstGeom prst="rect">
            <a:avLst/>
          </a:prstGeom>
          <a:noFill/>
        </p:spPr>
        <p:txBody>
          <a:bodyPr wrap="square" rtlCol="0">
            <a:spAutoFit/>
          </a:bodyPr>
          <a:lstStyle/>
          <a:p>
            <a:pPr algn="ctr"/>
            <a:r>
              <a:rPr lang="ru-RU" sz="4400" b="1" i="1" spc="300" dirty="0" smtClean="0">
                <a:solidFill>
                  <a:srgbClr val="FF0000"/>
                </a:solidFill>
                <a:latin typeface="Times New Roman" pitchFamily="18" charset="0"/>
                <a:cs typeface="Times New Roman" pitchFamily="18" charset="0"/>
              </a:rPr>
              <a:t>Трение в жизни животных</a:t>
            </a:r>
            <a:endParaRPr lang="ru-RU" sz="4400" b="1" i="1" spc="300" dirty="0">
              <a:solidFill>
                <a:srgbClr val="FF0000"/>
              </a:solidFill>
              <a:latin typeface="Times New Roman" pitchFamily="18" charset="0"/>
              <a:cs typeface="Times New Roman" pitchFamily="18" charset="0"/>
            </a:endParaRPr>
          </a:p>
        </p:txBody>
      </p:sp>
      <p:pic>
        <p:nvPicPr>
          <p:cNvPr id="2050" name="Picture 2" descr="D:\Марина-документ\материал для презинтации\физика\99752107.jpg"/>
          <p:cNvPicPr>
            <a:picLocks noChangeAspect="1" noChangeArrowheads="1"/>
          </p:cNvPicPr>
          <p:nvPr/>
        </p:nvPicPr>
        <p:blipFill>
          <a:blip r:embed="rId2" cstate="print"/>
          <a:srcRect/>
          <a:stretch>
            <a:fillRect/>
          </a:stretch>
        </p:blipFill>
        <p:spPr bwMode="auto">
          <a:xfrm>
            <a:off x="-1" y="714356"/>
            <a:ext cx="3342843" cy="2714644"/>
          </a:xfrm>
          <a:prstGeom prst="rect">
            <a:avLst/>
          </a:prstGeom>
          <a:noFill/>
        </p:spPr>
      </p:pic>
      <p:pic>
        <p:nvPicPr>
          <p:cNvPr id="2052" name="Picture 4" descr="D:\Марина-документ\материал для презинтации\физика\zmeya.jpg"/>
          <p:cNvPicPr>
            <a:picLocks noChangeAspect="1" noChangeArrowheads="1"/>
          </p:cNvPicPr>
          <p:nvPr/>
        </p:nvPicPr>
        <p:blipFill>
          <a:blip r:embed="rId3" cstate="print"/>
          <a:srcRect/>
          <a:stretch>
            <a:fillRect/>
          </a:stretch>
        </p:blipFill>
        <p:spPr bwMode="auto">
          <a:xfrm>
            <a:off x="0" y="3429000"/>
            <a:ext cx="2460867" cy="2643206"/>
          </a:xfrm>
          <a:prstGeom prst="rect">
            <a:avLst/>
          </a:prstGeom>
          <a:noFill/>
        </p:spPr>
      </p:pic>
      <p:pic>
        <p:nvPicPr>
          <p:cNvPr id="2053" name="Picture 5" descr="D:\Марина-документ\материал для презинтации\физика\Fish1.jpg"/>
          <p:cNvPicPr>
            <a:picLocks noChangeAspect="1" noChangeArrowheads="1"/>
          </p:cNvPicPr>
          <p:nvPr/>
        </p:nvPicPr>
        <p:blipFill>
          <a:blip r:embed="rId4" cstate="print"/>
          <a:srcRect/>
          <a:stretch>
            <a:fillRect/>
          </a:stretch>
        </p:blipFill>
        <p:spPr bwMode="auto">
          <a:xfrm>
            <a:off x="6000760" y="3357562"/>
            <a:ext cx="3143240" cy="2714644"/>
          </a:xfrm>
          <a:prstGeom prst="rect">
            <a:avLst/>
          </a:prstGeom>
          <a:noFill/>
        </p:spPr>
      </p:pic>
      <p:pic>
        <p:nvPicPr>
          <p:cNvPr id="2051" name="Picture 3" descr="D:\Марина-документ\материал для презинтации\физика\vesna_tigr.jpg"/>
          <p:cNvPicPr>
            <a:picLocks noChangeAspect="1" noChangeArrowheads="1"/>
          </p:cNvPicPr>
          <p:nvPr/>
        </p:nvPicPr>
        <p:blipFill>
          <a:blip r:embed="rId5" cstate="print"/>
          <a:srcRect/>
          <a:stretch>
            <a:fillRect/>
          </a:stretch>
        </p:blipFill>
        <p:spPr bwMode="auto">
          <a:xfrm>
            <a:off x="2428859" y="3357562"/>
            <a:ext cx="3571901" cy="27146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0">
                                          <p:val>
                                            <p:fltVal val="0"/>
                                          </p:val>
                                        </p:tav>
                                        <p:tav tm="100000">
                                          <p:val>
                                            <p:strVal val="#ppt_w"/>
                                          </p:val>
                                        </p:tav>
                                      </p:tavLst>
                                    </p:anim>
                                    <p:anim calcmode="lin" valueType="num">
                                      <p:cBhvr>
                                        <p:cTn id="8" dur="500" fill="hold"/>
                                        <p:tgtEl>
                                          <p:spTgt spid="15371"/>
                                        </p:tgtEl>
                                        <p:attrNameLst>
                                          <p:attrName>ppt_h</p:attrName>
                                        </p:attrNameLst>
                                      </p:cBhvr>
                                      <p:tavLst>
                                        <p:tav tm="0">
                                          <p:val>
                                            <p:fltVal val="0"/>
                                          </p:val>
                                        </p:tav>
                                        <p:tav tm="100000">
                                          <p:val>
                                            <p:strVal val="#ppt_h"/>
                                          </p:val>
                                        </p:tav>
                                      </p:tavLst>
                                    </p:anim>
                                    <p:animEffect transition="in" filter="fade">
                                      <p:cBhvr>
                                        <p:cTn id="9" dur="500"/>
                                        <p:tgtEl>
                                          <p:spTgt spid="1537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A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3761702"/>
            <a:ext cx="4714908" cy="202156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bwMode="auto">
          <a:xfrm>
            <a:off x="2000232" y="0"/>
            <a:ext cx="5357850" cy="12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k-UA" sz="4400" b="1" i="1" u="none" strike="noStrike" kern="0" cap="none" spc="300" normalizeH="0" baseline="0" noProof="0" dirty="0" smtClean="0">
                <a:ln>
                  <a:noFill/>
                </a:ln>
                <a:solidFill>
                  <a:srgbClr val="FF0000"/>
                </a:solidFill>
                <a:uLnTx/>
                <a:uFillTx/>
                <a:latin typeface="Times New Roman" pitchFamily="18" charset="0"/>
                <a:ea typeface="+mj-ea"/>
                <a:cs typeface="Times New Roman" pitchFamily="18" charset="0"/>
              </a:rPr>
              <a:t>Полезное</a:t>
            </a:r>
            <a:r>
              <a:rPr kumimoji="0" lang="uk-UA" sz="4400" b="1" i="1" u="none" strike="noStrike" kern="0" cap="none" spc="0" normalizeH="0" baseline="0" noProof="0" dirty="0" smtClean="0">
                <a:ln>
                  <a:noFill/>
                </a:ln>
                <a:solidFill>
                  <a:srgbClr val="FF0000"/>
                </a:solidFill>
                <a:uLnTx/>
                <a:uFillTx/>
                <a:latin typeface="Times New Roman" pitchFamily="18" charset="0"/>
                <a:ea typeface="+mj-ea"/>
                <a:cs typeface="Times New Roman" pitchFamily="18" charset="0"/>
              </a:rPr>
              <a:t> трение</a:t>
            </a:r>
            <a:r>
              <a:rPr kumimoji="0" lang="en-US" sz="44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t/>
            </a:r>
            <a:br>
              <a:rPr kumimoji="0" lang="en-US" sz="44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j-lt"/>
                <a:ea typeface="+mj-ea"/>
                <a:cs typeface="+mj-cs"/>
              </a:rPr>
            </a:br>
            <a:endParaRPr kumimoji="0" lang="ru-RU" sz="4400" b="1" i="0" u="none" strike="noStrike" kern="0" cap="none" spc="0" normalizeH="0" baseline="0" noProof="0" dirty="0">
              <a:ln>
                <a:noFill/>
              </a:ln>
              <a:solidFill>
                <a:schemeClr val="tx2"/>
              </a:solidFill>
              <a:effectLst>
                <a:outerShdw blurRad="38100" dist="38100" dir="2700000" algn="tl">
                  <a:srgbClr val="FFFFFF"/>
                </a:outerShdw>
              </a:effectLst>
              <a:uLnTx/>
              <a:uFillTx/>
              <a:latin typeface="+mj-lt"/>
              <a:ea typeface="+mj-ea"/>
              <a:cs typeface="+mj-cs"/>
            </a:endParaRPr>
          </a:p>
        </p:txBody>
      </p:sp>
      <p:sp>
        <p:nvSpPr>
          <p:cNvPr id="8" name="TextBox 7"/>
          <p:cNvSpPr txBox="1"/>
          <p:nvPr/>
        </p:nvSpPr>
        <p:spPr>
          <a:xfrm>
            <a:off x="500034" y="1285860"/>
            <a:ext cx="8072494" cy="1200329"/>
          </a:xfrm>
          <a:prstGeom prst="rect">
            <a:avLst/>
          </a:prstGeom>
          <a:noFill/>
        </p:spPr>
        <p:txBody>
          <a:bodyPr wrap="square" rtlCol="0">
            <a:spAutoFit/>
          </a:bodyPr>
          <a:lstStyle/>
          <a:p>
            <a:r>
              <a:rPr lang="ru-RU" altLang="ru-RU" b="1" dirty="0" smtClean="0">
                <a:solidFill>
                  <a:srgbClr val="002060"/>
                </a:solidFill>
                <a:latin typeface="Times New Roman" pitchFamily="18" charset="0"/>
                <a:cs typeface="Times New Roman" pitchFamily="18" charset="0"/>
              </a:rPr>
              <a:t>Благодаря трению люди и животные ходят по земле.</a:t>
            </a:r>
          </a:p>
        </p:txBody>
      </p:sp>
      <p:pic>
        <p:nvPicPr>
          <p:cNvPr id="9218" name="Picture 2" descr="D:\Марина-документ\материал для презинтации\физика\511585313.gif"/>
          <p:cNvPicPr>
            <a:picLocks noChangeAspect="1" noChangeArrowheads="1" noCrop="1"/>
          </p:cNvPicPr>
          <p:nvPr/>
        </p:nvPicPr>
        <p:blipFill>
          <a:blip r:embed="rId3" cstate="print"/>
          <a:srcRect/>
          <a:stretch>
            <a:fillRect/>
          </a:stretch>
        </p:blipFill>
        <p:spPr bwMode="auto">
          <a:xfrm>
            <a:off x="6643703" y="2202918"/>
            <a:ext cx="2500298" cy="3631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7" presetClass="entr" presetSubtype="8" fill="hold" nodeType="after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0" fill="hold"/>
                                        <p:tgtEl>
                                          <p:spTgt spid="33797"/>
                                        </p:tgtEl>
                                        <p:attrNameLst>
                                          <p:attrName>ppt_x</p:attrName>
                                        </p:attrNameLst>
                                      </p:cBhvr>
                                      <p:tavLst>
                                        <p:tav tm="0">
                                          <p:val>
                                            <p:strVal val="0-#ppt_w/2"/>
                                          </p:val>
                                        </p:tav>
                                        <p:tav tm="100000">
                                          <p:val>
                                            <p:strVal val="#ppt_x"/>
                                          </p:val>
                                        </p:tav>
                                      </p:tavLst>
                                    </p:anim>
                                    <p:anim calcmode="lin" valueType="num">
                                      <p:cBhvr additive="base">
                                        <p:cTn id="14" dur="5000" fill="hold"/>
                                        <p:tgtEl>
                                          <p:spTgt spid="33797"/>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Марина-документ\материал для презинтации\физика\ep200train.gif"/>
          <p:cNvPicPr>
            <a:picLocks noChangeAspect="1" noChangeArrowheads="1"/>
          </p:cNvPicPr>
          <p:nvPr/>
        </p:nvPicPr>
        <p:blipFill>
          <a:blip r:embed="rId2" cstate="print"/>
          <a:srcRect/>
          <a:stretch>
            <a:fillRect/>
          </a:stretch>
        </p:blipFill>
        <p:spPr bwMode="auto">
          <a:xfrm>
            <a:off x="0" y="2143116"/>
            <a:ext cx="7215206" cy="2493602"/>
          </a:xfrm>
          <a:prstGeom prst="rect">
            <a:avLst/>
          </a:prstGeom>
          <a:noFill/>
        </p:spPr>
      </p:pic>
      <p:pic>
        <p:nvPicPr>
          <p:cNvPr id="54276" name="Picture 4" descr="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174" y="4000504"/>
            <a:ext cx="4103687" cy="22367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2910" y="0"/>
            <a:ext cx="7858180" cy="769441"/>
          </a:xfrm>
          <a:prstGeom prst="rect">
            <a:avLst/>
          </a:prstGeom>
          <a:noFill/>
        </p:spPr>
        <p:txBody>
          <a:bodyPr wrap="square" rtlCol="0">
            <a:spAutoFit/>
          </a:bodyPr>
          <a:lstStyle/>
          <a:p>
            <a:pPr algn="ctr"/>
            <a:r>
              <a:rPr lang="ru-RU" sz="4400" b="1" i="1" spc="300" dirty="0" smtClean="0">
                <a:solidFill>
                  <a:srgbClr val="FF0000"/>
                </a:solidFill>
                <a:latin typeface="Times New Roman" pitchFamily="18" charset="0"/>
                <a:cs typeface="Times New Roman" pitchFamily="18" charset="0"/>
              </a:rPr>
              <a:t>Полезное трение</a:t>
            </a:r>
            <a:endParaRPr lang="ru-RU" sz="4400" b="1" i="1" spc="300" dirty="0">
              <a:solidFill>
                <a:srgbClr val="FF0000"/>
              </a:solidFill>
              <a:latin typeface="Times New Roman" pitchFamily="18" charset="0"/>
              <a:cs typeface="Times New Roman" pitchFamily="18" charset="0"/>
            </a:endParaRPr>
          </a:p>
        </p:txBody>
      </p:sp>
      <p:sp>
        <p:nvSpPr>
          <p:cNvPr id="8" name="TextBox 7"/>
          <p:cNvSpPr txBox="1"/>
          <p:nvPr/>
        </p:nvSpPr>
        <p:spPr>
          <a:xfrm>
            <a:off x="857224" y="857232"/>
            <a:ext cx="7643866" cy="1754326"/>
          </a:xfrm>
          <a:prstGeom prst="rect">
            <a:avLst/>
          </a:prstGeom>
          <a:noFill/>
        </p:spPr>
        <p:txBody>
          <a:bodyPr wrap="square" rtlCol="0">
            <a:spAutoFit/>
          </a:bodyPr>
          <a:lstStyle/>
          <a:p>
            <a:r>
              <a:rPr lang="ru-RU" altLang="ru-RU" b="1" dirty="0" smtClean="0">
                <a:solidFill>
                  <a:srgbClr val="002060"/>
                </a:solidFill>
                <a:latin typeface="Times New Roman" pitchFamily="18" charset="0"/>
                <a:cs typeface="Times New Roman" pitchFamily="18" charset="0"/>
              </a:rPr>
              <a:t>Автомобили и поезда могут двинуться с места и остановиться.</a:t>
            </a:r>
          </a:p>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7" presetClass="entr" presetSubtype="2"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0" fill="hold"/>
                                        <p:tgtEl>
                                          <p:spTgt spid="54276"/>
                                        </p:tgtEl>
                                        <p:attrNameLst>
                                          <p:attrName>ppt_x</p:attrName>
                                        </p:attrNameLst>
                                      </p:cBhvr>
                                      <p:tavLst>
                                        <p:tav tm="0">
                                          <p:val>
                                            <p:strVal val="1+#ppt_w/2"/>
                                          </p:val>
                                        </p:tav>
                                        <p:tav tm="100000">
                                          <p:val>
                                            <p:strVal val="#ppt_x"/>
                                          </p:val>
                                        </p:tav>
                                      </p:tavLst>
                                    </p:anim>
                                    <p:anim calcmode="lin" valueType="num">
                                      <p:cBhvr additive="base">
                                        <p:cTn id="8" dur="5000" fill="hold"/>
                                        <p:tgtEl>
                                          <p:spTgt spid="54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Марина-документ\материал для презинтации\физика\professor_of_physics.gif"/>
          <p:cNvPicPr>
            <a:picLocks noChangeAspect="1" noChangeArrowheads="1" noCrop="1"/>
          </p:cNvPicPr>
          <p:nvPr/>
        </p:nvPicPr>
        <p:blipFill>
          <a:blip r:embed="rId2" cstate="print"/>
          <a:srcRect/>
          <a:stretch>
            <a:fillRect/>
          </a:stretch>
        </p:blipFill>
        <p:spPr bwMode="auto">
          <a:xfrm>
            <a:off x="214282" y="1285860"/>
            <a:ext cx="2285984" cy="2686048"/>
          </a:xfrm>
          <a:prstGeom prst="rect">
            <a:avLst/>
          </a:prstGeom>
          <a:noFill/>
        </p:spPr>
      </p:pic>
      <p:sp>
        <p:nvSpPr>
          <p:cNvPr id="6" name="TextBox 5"/>
          <p:cNvSpPr txBox="1"/>
          <p:nvPr/>
        </p:nvSpPr>
        <p:spPr>
          <a:xfrm>
            <a:off x="642910" y="0"/>
            <a:ext cx="7858180" cy="769441"/>
          </a:xfrm>
          <a:prstGeom prst="rect">
            <a:avLst/>
          </a:prstGeom>
          <a:noFill/>
        </p:spPr>
        <p:txBody>
          <a:bodyPr wrap="square" rtlCol="0">
            <a:spAutoFit/>
          </a:bodyPr>
          <a:lstStyle/>
          <a:p>
            <a:pPr algn="ctr"/>
            <a:r>
              <a:rPr lang="ru-RU" sz="4400" b="1" i="1" spc="300" dirty="0" smtClean="0">
                <a:solidFill>
                  <a:srgbClr val="FF0000"/>
                </a:solidFill>
                <a:latin typeface="Times New Roman" pitchFamily="18" charset="0"/>
                <a:cs typeface="Times New Roman" pitchFamily="18" charset="0"/>
              </a:rPr>
              <a:t>Полезное трение</a:t>
            </a:r>
            <a:endParaRPr lang="ru-RU" sz="4400" b="1" i="1" spc="300" dirty="0">
              <a:solidFill>
                <a:srgbClr val="FF0000"/>
              </a:solidFill>
              <a:latin typeface="Times New Roman" pitchFamily="18" charset="0"/>
              <a:cs typeface="Times New Roman" pitchFamily="18" charset="0"/>
            </a:endParaRPr>
          </a:p>
        </p:txBody>
      </p:sp>
      <p:sp>
        <p:nvSpPr>
          <p:cNvPr id="8" name="TextBox 7"/>
          <p:cNvSpPr txBox="1"/>
          <p:nvPr/>
        </p:nvSpPr>
        <p:spPr>
          <a:xfrm>
            <a:off x="2000232" y="1000108"/>
            <a:ext cx="5786478" cy="1754326"/>
          </a:xfrm>
          <a:prstGeom prst="rect">
            <a:avLst/>
          </a:prstGeom>
          <a:noFill/>
        </p:spPr>
        <p:txBody>
          <a:bodyPr wrap="square" rtlCol="0">
            <a:spAutoFit/>
          </a:bodyPr>
          <a:lstStyle/>
          <a:p>
            <a:r>
              <a:rPr lang="ru-RU" altLang="ru-RU" b="1" dirty="0" smtClean="0">
                <a:solidFill>
                  <a:srgbClr val="002060"/>
                </a:solidFill>
                <a:latin typeface="Times New Roman" pitchFamily="18" charset="0"/>
                <a:cs typeface="Times New Roman" pitchFamily="18" charset="0"/>
              </a:rPr>
              <a:t>Не будь трения, предметы выскальзывали бы из рук.</a:t>
            </a:r>
          </a:p>
          <a:p>
            <a:endParaRPr lang="uk-UA" dirty="0"/>
          </a:p>
        </p:txBody>
      </p:sp>
      <p:pic>
        <p:nvPicPr>
          <p:cNvPr id="4101" name="Picture 5" descr="D:\Марина-документ\материал для презинтации\физика\mensen_man_met_feest_hoedje_op_2.gif"/>
          <p:cNvPicPr>
            <a:picLocks noChangeAspect="1" noChangeArrowheads="1" noCrop="1"/>
          </p:cNvPicPr>
          <p:nvPr/>
        </p:nvPicPr>
        <p:blipFill>
          <a:blip r:embed="rId3" cstate="print"/>
          <a:srcRect/>
          <a:stretch>
            <a:fillRect/>
          </a:stretch>
        </p:blipFill>
        <p:spPr bwMode="auto">
          <a:xfrm>
            <a:off x="3857620" y="2132948"/>
            <a:ext cx="3071834" cy="3805985"/>
          </a:xfrm>
          <a:prstGeom prst="rect">
            <a:avLst/>
          </a:prstGeom>
          <a:noFill/>
        </p:spPr>
      </p:pic>
      <p:pic>
        <p:nvPicPr>
          <p:cNvPr id="4102" name="Picture 6" descr="D:\Марина-документ\материал для презинтации\физика\11.gif"/>
          <p:cNvPicPr>
            <a:picLocks noChangeAspect="1" noChangeArrowheads="1" noCrop="1"/>
          </p:cNvPicPr>
          <p:nvPr/>
        </p:nvPicPr>
        <p:blipFill>
          <a:blip r:embed="rId4" cstate="print"/>
          <a:srcRect/>
          <a:stretch>
            <a:fillRect/>
          </a:stretch>
        </p:blipFill>
        <p:spPr bwMode="auto">
          <a:xfrm>
            <a:off x="1857356" y="2928934"/>
            <a:ext cx="1928826" cy="3343300"/>
          </a:xfrm>
          <a:prstGeom prst="rect">
            <a:avLst/>
          </a:prstGeom>
          <a:noFill/>
        </p:spPr>
      </p:pic>
      <p:pic>
        <p:nvPicPr>
          <p:cNvPr id="4103" name="Picture 7" descr="D:\Марина-документ\материал для презинтации\физика\mensen_man_kijkt_op_kaart_2.gif"/>
          <p:cNvPicPr>
            <a:picLocks noChangeAspect="1" noChangeArrowheads="1" noCrop="1"/>
          </p:cNvPicPr>
          <p:nvPr/>
        </p:nvPicPr>
        <p:blipFill>
          <a:blip r:embed="rId5" cstate="print"/>
          <a:srcRect/>
          <a:stretch>
            <a:fillRect/>
          </a:stretch>
        </p:blipFill>
        <p:spPr bwMode="auto">
          <a:xfrm>
            <a:off x="7072298" y="2857496"/>
            <a:ext cx="2071702" cy="31938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Effect transition="in" filter="fade">
                                      <p:cBhvr>
                                        <p:cTn id="13" dur="1000"/>
                                        <p:tgtEl>
                                          <p:spTgt spid="4098"/>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102"/>
                                        </p:tgtEl>
                                        <p:attrNameLst>
                                          <p:attrName>style.visibility</p:attrName>
                                        </p:attrNameLst>
                                      </p:cBhvr>
                                      <p:to>
                                        <p:strVal val="visible"/>
                                      </p:to>
                                    </p:set>
                                    <p:anim calcmode="lin" valueType="num">
                                      <p:cBhvr>
                                        <p:cTn id="17" dur="1000" fill="hold"/>
                                        <p:tgtEl>
                                          <p:spTgt spid="4102"/>
                                        </p:tgtEl>
                                        <p:attrNameLst>
                                          <p:attrName>ppt_w</p:attrName>
                                        </p:attrNameLst>
                                      </p:cBhvr>
                                      <p:tavLst>
                                        <p:tav tm="0">
                                          <p:val>
                                            <p:fltVal val="0"/>
                                          </p:val>
                                        </p:tav>
                                        <p:tav tm="100000">
                                          <p:val>
                                            <p:strVal val="#ppt_w"/>
                                          </p:val>
                                        </p:tav>
                                      </p:tavLst>
                                    </p:anim>
                                    <p:anim calcmode="lin" valueType="num">
                                      <p:cBhvr>
                                        <p:cTn id="18" dur="1000" fill="hold"/>
                                        <p:tgtEl>
                                          <p:spTgt spid="4102"/>
                                        </p:tgtEl>
                                        <p:attrNameLst>
                                          <p:attrName>ppt_h</p:attrName>
                                        </p:attrNameLst>
                                      </p:cBhvr>
                                      <p:tavLst>
                                        <p:tav tm="0">
                                          <p:val>
                                            <p:fltVal val="0"/>
                                          </p:val>
                                        </p:tav>
                                        <p:tav tm="100000">
                                          <p:val>
                                            <p:strVal val="#ppt_h"/>
                                          </p:val>
                                        </p:tav>
                                      </p:tavLst>
                                    </p:anim>
                                    <p:animEffect transition="in" filter="fade">
                                      <p:cBhvr>
                                        <p:cTn id="19" dur="1000"/>
                                        <p:tgtEl>
                                          <p:spTgt spid="4102"/>
                                        </p:tgtEl>
                                      </p:cBhvr>
                                    </p:animEffect>
                                  </p:childTnLst>
                                </p:cTn>
                              </p:par>
                            </p:childTnLst>
                          </p:cTn>
                        </p:par>
                        <p:par>
                          <p:cTn id="20" fill="hold">
                            <p:stCondLst>
                              <p:cond delay="4000"/>
                            </p:stCondLst>
                            <p:childTnLst>
                              <p:par>
                                <p:cTn id="21" presetID="53" presetClass="entr" presetSubtype="0" fill="hold" nodeType="after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p:cTn id="23" dur="1000" fill="hold"/>
                                        <p:tgtEl>
                                          <p:spTgt spid="4101"/>
                                        </p:tgtEl>
                                        <p:attrNameLst>
                                          <p:attrName>ppt_w</p:attrName>
                                        </p:attrNameLst>
                                      </p:cBhvr>
                                      <p:tavLst>
                                        <p:tav tm="0">
                                          <p:val>
                                            <p:fltVal val="0"/>
                                          </p:val>
                                        </p:tav>
                                        <p:tav tm="100000">
                                          <p:val>
                                            <p:strVal val="#ppt_w"/>
                                          </p:val>
                                        </p:tav>
                                      </p:tavLst>
                                    </p:anim>
                                    <p:anim calcmode="lin" valueType="num">
                                      <p:cBhvr>
                                        <p:cTn id="24" dur="1000" fill="hold"/>
                                        <p:tgtEl>
                                          <p:spTgt spid="4101"/>
                                        </p:tgtEl>
                                        <p:attrNameLst>
                                          <p:attrName>ppt_h</p:attrName>
                                        </p:attrNameLst>
                                      </p:cBhvr>
                                      <p:tavLst>
                                        <p:tav tm="0">
                                          <p:val>
                                            <p:fltVal val="0"/>
                                          </p:val>
                                        </p:tav>
                                        <p:tav tm="100000">
                                          <p:val>
                                            <p:strVal val="#ppt_h"/>
                                          </p:val>
                                        </p:tav>
                                      </p:tavLst>
                                    </p:anim>
                                    <p:animEffect transition="in" filter="fade">
                                      <p:cBhvr>
                                        <p:cTn id="25" dur="1000"/>
                                        <p:tgtEl>
                                          <p:spTgt spid="4101"/>
                                        </p:tgtEl>
                                      </p:cBhvr>
                                    </p:animEffect>
                                  </p:childTnLst>
                                </p:cTn>
                              </p:par>
                            </p:childTnLst>
                          </p:cTn>
                        </p:par>
                        <p:par>
                          <p:cTn id="26" fill="hold">
                            <p:stCondLst>
                              <p:cond delay="5000"/>
                            </p:stCondLst>
                            <p:childTnLst>
                              <p:par>
                                <p:cTn id="27" presetID="53" presetClass="entr" presetSubtype="0" fill="hold" nodeType="afterEffect">
                                  <p:stCondLst>
                                    <p:cond delay="0"/>
                                  </p:stCondLst>
                                  <p:childTnLst>
                                    <p:set>
                                      <p:cBhvr>
                                        <p:cTn id="28" dur="1" fill="hold">
                                          <p:stCondLst>
                                            <p:cond delay="0"/>
                                          </p:stCondLst>
                                        </p:cTn>
                                        <p:tgtEl>
                                          <p:spTgt spid="4103"/>
                                        </p:tgtEl>
                                        <p:attrNameLst>
                                          <p:attrName>style.visibility</p:attrName>
                                        </p:attrNameLst>
                                      </p:cBhvr>
                                      <p:to>
                                        <p:strVal val="visible"/>
                                      </p:to>
                                    </p:set>
                                    <p:anim calcmode="lin" valueType="num">
                                      <p:cBhvr>
                                        <p:cTn id="29" dur="1000" fill="hold"/>
                                        <p:tgtEl>
                                          <p:spTgt spid="4103"/>
                                        </p:tgtEl>
                                        <p:attrNameLst>
                                          <p:attrName>ppt_w</p:attrName>
                                        </p:attrNameLst>
                                      </p:cBhvr>
                                      <p:tavLst>
                                        <p:tav tm="0">
                                          <p:val>
                                            <p:fltVal val="0"/>
                                          </p:val>
                                        </p:tav>
                                        <p:tav tm="100000">
                                          <p:val>
                                            <p:strVal val="#ppt_w"/>
                                          </p:val>
                                        </p:tav>
                                      </p:tavLst>
                                    </p:anim>
                                    <p:anim calcmode="lin" valueType="num">
                                      <p:cBhvr>
                                        <p:cTn id="30" dur="1000" fill="hold"/>
                                        <p:tgtEl>
                                          <p:spTgt spid="4103"/>
                                        </p:tgtEl>
                                        <p:attrNameLst>
                                          <p:attrName>ppt_h</p:attrName>
                                        </p:attrNameLst>
                                      </p:cBhvr>
                                      <p:tavLst>
                                        <p:tav tm="0">
                                          <p:val>
                                            <p:fltVal val="0"/>
                                          </p:val>
                                        </p:tav>
                                        <p:tav tm="100000">
                                          <p:val>
                                            <p:strVal val="#ppt_h"/>
                                          </p:val>
                                        </p:tav>
                                      </p:tavLst>
                                    </p:anim>
                                    <p:animEffect transition="in" filter="fade">
                                      <p:cBhvr>
                                        <p:cTn id="31"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8794" y="2571744"/>
            <a:ext cx="4818775" cy="34507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282" y="857232"/>
            <a:ext cx="8715404" cy="1754326"/>
          </a:xfrm>
          <a:prstGeom prst="rect">
            <a:avLst/>
          </a:prstGeom>
          <a:noFill/>
        </p:spPr>
        <p:txBody>
          <a:bodyPr wrap="square" rtlCol="0">
            <a:spAutoFit/>
          </a:bodyPr>
          <a:lstStyle/>
          <a:p>
            <a:r>
              <a:rPr lang="ru-RU" altLang="ru-RU" dirty="0" smtClean="0">
                <a:solidFill>
                  <a:srgbClr val="002060"/>
                </a:solidFill>
                <a:latin typeface="Times New Roman" pitchFamily="18" charset="0"/>
                <a:cs typeface="Times New Roman" pitchFamily="18" charset="0"/>
              </a:rPr>
              <a:t>Без трения не играла бы скрипка, так как при движении смычка по струнам не издавался бы звук</a:t>
            </a:r>
            <a:endParaRPr lang="uk-UA" dirty="0"/>
          </a:p>
        </p:txBody>
      </p:sp>
      <p:sp>
        <p:nvSpPr>
          <p:cNvPr id="7" name="TextBox 6"/>
          <p:cNvSpPr txBox="1"/>
          <p:nvPr/>
        </p:nvSpPr>
        <p:spPr>
          <a:xfrm>
            <a:off x="642910" y="0"/>
            <a:ext cx="7858180" cy="769441"/>
          </a:xfrm>
          <a:prstGeom prst="rect">
            <a:avLst/>
          </a:prstGeom>
          <a:noFill/>
        </p:spPr>
        <p:txBody>
          <a:bodyPr wrap="square" rtlCol="0">
            <a:spAutoFit/>
          </a:bodyPr>
          <a:lstStyle/>
          <a:p>
            <a:pPr algn="ctr"/>
            <a:r>
              <a:rPr lang="ru-RU" sz="4400" b="1" i="1" spc="300" dirty="0" smtClean="0">
                <a:solidFill>
                  <a:srgbClr val="FF0000"/>
                </a:solidFill>
                <a:latin typeface="Times New Roman" pitchFamily="18" charset="0"/>
                <a:cs typeface="Times New Roman" pitchFamily="18" charset="0"/>
              </a:rPr>
              <a:t>Полезное трение</a:t>
            </a:r>
            <a:endParaRPr lang="ru-RU" sz="4400" b="1" i="1" spc="300" dirty="0">
              <a:solidFill>
                <a:srgbClr val="FF0000"/>
              </a:solidFill>
              <a:latin typeface="Times New Roman" pitchFamily="18" charset="0"/>
              <a:cs typeface="Times New Roman" pitchFamily="18" charset="0"/>
            </a:endParaRPr>
          </a:p>
        </p:txBody>
      </p:sp>
      <p:pic>
        <p:nvPicPr>
          <p:cNvPr id="5123" name="Picture 3" descr="D:\Марина-документ\материал для презинтации\физика\733824359.gif"/>
          <p:cNvPicPr>
            <a:picLocks noChangeAspect="1" noChangeArrowheads="1" noCrop="1"/>
          </p:cNvPicPr>
          <p:nvPr/>
        </p:nvPicPr>
        <p:blipFill>
          <a:blip r:embed="rId4" cstate="print"/>
          <a:srcRect/>
          <a:stretch>
            <a:fillRect/>
          </a:stretch>
        </p:blipFill>
        <p:spPr bwMode="auto">
          <a:xfrm>
            <a:off x="5715008" y="2710150"/>
            <a:ext cx="3428992" cy="3576370"/>
          </a:xfrm>
          <a:prstGeom prst="rect">
            <a:avLst/>
          </a:prstGeom>
          <a:noFill/>
        </p:spPr>
      </p:pic>
      <p:pic>
        <p:nvPicPr>
          <p:cNvPr id="5124" name="Picture 4" descr="D:\Марина-документ\материал для презинтации\физика\907558303.gif"/>
          <p:cNvPicPr>
            <a:picLocks noChangeAspect="1" noChangeArrowheads="1" noCrop="1"/>
          </p:cNvPicPr>
          <p:nvPr/>
        </p:nvPicPr>
        <p:blipFill>
          <a:blip r:embed="rId5" cstate="print"/>
          <a:srcRect/>
          <a:stretch>
            <a:fillRect/>
          </a:stretch>
        </p:blipFill>
        <p:spPr bwMode="auto">
          <a:xfrm>
            <a:off x="214282" y="3143248"/>
            <a:ext cx="2672870" cy="2895609"/>
          </a:xfrm>
          <a:prstGeom prst="rect">
            <a:avLst/>
          </a:prstGeom>
          <a:noFill/>
        </p:spPr>
      </p:pic>
      <p:pic>
        <p:nvPicPr>
          <p:cNvPr id="10" name="Классика - Скрипка (Classic) (mp3cut.ru).mp3">
            <a:hlinkClick r:id="" action="ppaction://media"/>
          </p:cNvPr>
          <p:cNvPicPr>
            <a:picLocks noRot="1" noChangeAspect="1"/>
          </p:cNvPicPr>
          <p:nvPr>
            <a:audioFile r:link="rId1"/>
          </p:nvPr>
        </p:nvPicPr>
        <p:blipFill>
          <a:blip r:embed="rId6" cstate="print"/>
          <a:stretch>
            <a:fillRect/>
          </a:stretch>
        </p:blipFill>
        <p:spPr>
          <a:xfrm>
            <a:off x="88392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5540"/>
                                        </p:tgtEl>
                                        <p:attrNameLst>
                                          <p:attrName>style.visibility</p:attrName>
                                        </p:attrNameLst>
                                      </p:cBhvr>
                                      <p:to>
                                        <p:strVal val="visible"/>
                                      </p:to>
                                    </p:set>
                                    <p:animEffect transition="in" filter="fade">
                                      <p:cBhvr>
                                        <p:cTn id="13" dur="2000"/>
                                        <p:tgtEl>
                                          <p:spTgt spid="65540"/>
                                        </p:tgtEl>
                                      </p:cBhvr>
                                    </p:animEffect>
                                  </p:childTnLst>
                                </p:cTn>
                              </p:par>
                              <p:par>
                                <p:cTn id="14" presetID="1" presetClass="mediacall" presetSubtype="0" fill="hold" nodeType="withEffect">
                                  <p:stCondLst>
                                    <p:cond delay="0"/>
                                  </p:stCondLst>
                                  <p:childTnLst>
                                    <p:cmd type="call" cmd="playFrom(0.0)">
                                      <p:cBhvr>
                                        <p:cTn id="15" dur="18077" fill="hold"/>
                                        <p:tgtEl>
                                          <p:spTgt spid="10"/>
                                        </p:tgtEl>
                                      </p:cBhvr>
                                    </p:cmd>
                                  </p:childTnLst>
                                </p:cTn>
                              </p:par>
                              <p:par>
                                <p:cTn id="16" presetID="53"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p:cTn id="18" dur="1000" fill="hold"/>
                                        <p:tgtEl>
                                          <p:spTgt spid="5124"/>
                                        </p:tgtEl>
                                        <p:attrNameLst>
                                          <p:attrName>ppt_w</p:attrName>
                                        </p:attrNameLst>
                                      </p:cBhvr>
                                      <p:tavLst>
                                        <p:tav tm="0">
                                          <p:val>
                                            <p:fltVal val="0"/>
                                          </p:val>
                                        </p:tav>
                                        <p:tav tm="100000">
                                          <p:val>
                                            <p:strVal val="#ppt_w"/>
                                          </p:val>
                                        </p:tav>
                                      </p:tavLst>
                                    </p:anim>
                                    <p:anim calcmode="lin" valueType="num">
                                      <p:cBhvr>
                                        <p:cTn id="19" dur="1000" fill="hold"/>
                                        <p:tgtEl>
                                          <p:spTgt spid="5124"/>
                                        </p:tgtEl>
                                        <p:attrNameLst>
                                          <p:attrName>ppt_h</p:attrName>
                                        </p:attrNameLst>
                                      </p:cBhvr>
                                      <p:tavLst>
                                        <p:tav tm="0">
                                          <p:val>
                                            <p:fltVal val="0"/>
                                          </p:val>
                                        </p:tav>
                                        <p:tav tm="100000">
                                          <p:val>
                                            <p:strVal val="#ppt_h"/>
                                          </p:val>
                                        </p:tav>
                                      </p:tavLst>
                                    </p:anim>
                                    <p:animEffect transition="in" filter="fade">
                                      <p:cBhvr>
                                        <p:cTn id="20" dur="1000"/>
                                        <p:tgtEl>
                                          <p:spTgt spid="5124"/>
                                        </p:tgtEl>
                                      </p:cBhvr>
                                    </p:animEffect>
                                  </p:childTnLst>
                                </p:cTn>
                              </p:par>
                              <p:par>
                                <p:cTn id="21" presetID="53" presetClass="entr" presetSubtype="0" fill="hold" nodeType="with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p:cTn id="23" dur="1000" fill="hold"/>
                                        <p:tgtEl>
                                          <p:spTgt spid="5123"/>
                                        </p:tgtEl>
                                        <p:attrNameLst>
                                          <p:attrName>ppt_w</p:attrName>
                                        </p:attrNameLst>
                                      </p:cBhvr>
                                      <p:tavLst>
                                        <p:tav tm="0">
                                          <p:val>
                                            <p:fltVal val="0"/>
                                          </p:val>
                                        </p:tav>
                                        <p:tav tm="100000">
                                          <p:val>
                                            <p:strVal val="#ppt_w"/>
                                          </p:val>
                                        </p:tav>
                                      </p:tavLst>
                                    </p:anim>
                                    <p:anim calcmode="lin" valueType="num">
                                      <p:cBhvr>
                                        <p:cTn id="24" dur="1000" fill="hold"/>
                                        <p:tgtEl>
                                          <p:spTgt spid="5123"/>
                                        </p:tgtEl>
                                        <p:attrNameLst>
                                          <p:attrName>ppt_h</p:attrName>
                                        </p:attrNameLst>
                                      </p:cBhvr>
                                      <p:tavLst>
                                        <p:tav tm="0">
                                          <p:val>
                                            <p:fltVal val="0"/>
                                          </p:val>
                                        </p:tav>
                                        <p:tav tm="100000">
                                          <p:val>
                                            <p:strVal val="#ppt_h"/>
                                          </p:val>
                                        </p:tav>
                                      </p:tavLst>
                                    </p:anim>
                                    <p:animEffect transition="in" filter="fade">
                                      <p:cBhvr>
                                        <p:cTn id="25"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Марина-документ\материал для презинтации\физика\d49.png"/>
          <p:cNvPicPr>
            <a:picLocks noChangeAspect="1" noChangeArrowheads="1"/>
          </p:cNvPicPr>
          <p:nvPr/>
        </p:nvPicPr>
        <p:blipFill>
          <a:blip r:embed="rId2" cstate="print"/>
          <a:srcRect/>
          <a:stretch>
            <a:fillRect/>
          </a:stretch>
        </p:blipFill>
        <p:spPr bwMode="auto">
          <a:xfrm>
            <a:off x="0" y="2714620"/>
            <a:ext cx="2494940" cy="3400414"/>
          </a:xfrm>
          <a:prstGeom prst="rect">
            <a:avLst/>
          </a:prstGeom>
          <a:noFill/>
        </p:spPr>
      </p:pic>
      <p:pic>
        <p:nvPicPr>
          <p:cNvPr id="6146" name="Picture 2" descr="D:\Марина-документ\материал для презинтации\физика\d58.png"/>
          <p:cNvPicPr>
            <a:picLocks noChangeAspect="1" noChangeArrowheads="1"/>
          </p:cNvPicPr>
          <p:nvPr/>
        </p:nvPicPr>
        <p:blipFill>
          <a:blip r:embed="rId3" cstate="print"/>
          <a:srcRect/>
          <a:stretch>
            <a:fillRect/>
          </a:stretch>
        </p:blipFill>
        <p:spPr bwMode="auto">
          <a:xfrm>
            <a:off x="7000892" y="1071546"/>
            <a:ext cx="2143108" cy="2214554"/>
          </a:xfrm>
          <a:prstGeom prst="rect">
            <a:avLst/>
          </a:prstGeom>
          <a:noFill/>
        </p:spPr>
      </p:pic>
      <p:pic>
        <p:nvPicPr>
          <p:cNvPr id="6148" name="Picture 4" descr="D:\Марина-документ\материал для презинтации\физика\d36.gif"/>
          <p:cNvPicPr>
            <a:picLocks noChangeAspect="1" noChangeArrowheads="1"/>
          </p:cNvPicPr>
          <p:nvPr/>
        </p:nvPicPr>
        <p:blipFill>
          <a:blip r:embed="rId4" cstate="print"/>
          <a:srcRect/>
          <a:stretch>
            <a:fillRect/>
          </a:stretch>
        </p:blipFill>
        <p:spPr bwMode="auto">
          <a:xfrm>
            <a:off x="5714975" y="3357562"/>
            <a:ext cx="3429024" cy="2571768"/>
          </a:xfrm>
          <a:prstGeom prst="rect">
            <a:avLst/>
          </a:prstGeom>
          <a:noFill/>
        </p:spPr>
      </p:pic>
      <p:sp>
        <p:nvSpPr>
          <p:cNvPr id="5" name="TextBox 4"/>
          <p:cNvSpPr txBox="1"/>
          <p:nvPr/>
        </p:nvSpPr>
        <p:spPr>
          <a:xfrm>
            <a:off x="0" y="928670"/>
            <a:ext cx="7143768" cy="2677656"/>
          </a:xfrm>
          <a:prstGeom prst="rect">
            <a:avLst/>
          </a:prstGeom>
          <a:noFill/>
        </p:spPr>
        <p:txBody>
          <a:bodyPr wrap="square" rtlCol="0">
            <a:spAutoFit/>
          </a:bodyPr>
          <a:lstStyle/>
          <a:p>
            <a:r>
              <a:rPr lang="ru-RU" altLang="ru-RU" sz="2800" b="1" dirty="0" smtClean="0">
                <a:solidFill>
                  <a:srgbClr val="002060"/>
                </a:solidFill>
                <a:latin typeface="Times New Roman" pitchFamily="18" charset="0"/>
                <a:cs typeface="Times New Roman" pitchFamily="18" charset="0"/>
              </a:rPr>
              <a:t>Все дома и другие конструкции рассыпались бы на составные части, так как все гвозди и шурупы выскочили бы. Поэтому трение покоя во многих случаях необходимо и выступает очень часто помощником человека.</a:t>
            </a:r>
            <a:endParaRPr lang="uk-UA" sz="2800" b="1" dirty="0">
              <a:solidFill>
                <a:srgbClr val="002060"/>
              </a:solidFill>
              <a:latin typeface="Times New Roman" pitchFamily="18" charset="0"/>
              <a:cs typeface="Times New Roman" pitchFamily="18" charset="0"/>
            </a:endParaRPr>
          </a:p>
        </p:txBody>
      </p:sp>
      <p:sp>
        <p:nvSpPr>
          <p:cNvPr id="6" name="TextBox 5"/>
          <p:cNvSpPr txBox="1"/>
          <p:nvPr/>
        </p:nvSpPr>
        <p:spPr>
          <a:xfrm>
            <a:off x="642910" y="0"/>
            <a:ext cx="7858180" cy="769441"/>
          </a:xfrm>
          <a:prstGeom prst="rect">
            <a:avLst/>
          </a:prstGeom>
          <a:noFill/>
        </p:spPr>
        <p:txBody>
          <a:bodyPr wrap="square" rtlCol="0">
            <a:spAutoFit/>
          </a:bodyPr>
          <a:lstStyle/>
          <a:p>
            <a:pPr algn="ctr"/>
            <a:r>
              <a:rPr lang="ru-RU" sz="4400" b="1" i="1" spc="300" dirty="0" smtClean="0">
                <a:solidFill>
                  <a:srgbClr val="FF0000"/>
                </a:solidFill>
                <a:latin typeface="Times New Roman" pitchFamily="18" charset="0"/>
                <a:cs typeface="Times New Roman" pitchFamily="18" charset="0"/>
              </a:rPr>
              <a:t>Полезное трение</a:t>
            </a:r>
            <a:endParaRPr lang="ru-RU" sz="4400" b="1" i="1" spc="300" dirty="0">
              <a:solidFill>
                <a:srgbClr val="FF0000"/>
              </a:solidFill>
              <a:latin typeface="Times New Roman" pitchFamily="18" charset="0"/>
              <a:cs typeface="Times New Roman" pitchFamily="18" charset="0"/>
            </a:endParaRPr>
          </a:p>
        </p:txBody>
      </p:sp>
      <p:pic>
        <p:nvPicPr>
          <p:cNvPr id="6151" name="Picture 7" descr="D:\Марина-документ\материал для презинтации\физика\d34.gif"/>
          <p:cNvPicPr>
            <a:picLocks noChangeAspect="1" noChangeArrowheads="1" noCrop="1"/>
          </p:cNvPicPr>
          <p:nvPr/>
        </p:nvPicPr>
        <p:blipFill>
          <a:blip r:embed="rId5" cstate="print"/>
          <a:srcRect/>
          <a:stretch>
            <a:fillRect/>
          </a:stretch>
        </p:blipFill>
        <p:spPr bwMode="auto">
          <a:xfrm>
            <a:off x="2714612" y="3714752"/>
            <a:ext cx="3095625" cy="235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151"/>
                                        </p:tgtEl>
                                        <p:attrNameLst>
                                          <p:attrName>style.visibility</p:attrName>
                                        </p:attrNameLst>
                                      </p:cBhvr>
                                      <p:to>
                                        <p:strVal val="visible"/>
                                      </p:to>
                                    </p:set>
                                    <p:animEffect transition="in" filter="fade">
                                      <p:cBhvr>
                                        <p:cTn id="13" dur="1000"/>
                                        <p:tgtEl>
                                          <p:spTgt spid="6151"/>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1000"/>
                                        <p:tgtEl>
                                          <p:spTgt spid="6146"/>
                                        </p:tgtEl>
                                      </p:cBhvr>
                                    </p:animEffect>
                                  </p:childTnLst>
                                </p:cTn>
                              </p:par>
                              <p:par>
                                <p:cTn id="17" presetID="10" presetClass="entr" presetSubtype="0" fill="hold" nodeType="with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fade">
                                      <p:cBhvr>
                                        <p:cTn id="19" dur="1000"/>
                                        <p:tgtEl>
                                          <p:spTgt spid="6147"/>
                                        </p:tgtEl>
                                      </p:cBhvr>
                                    </p:animEffect>
                                  </p:childTnLst>
                                </p:cTn>
                              </p:par>
                              <p:par>
                                <p:cTn id="20" presetID="10" presetClass="entr" presetSubtype="0" fill="hold" nodeType="with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Марина-документ\материал для презинтации\физика\износ-шин.jpeg"/>
          <p:cNvPicPr>
            <a:picLocks noChangeAspect="1" noChangeArrowheads="1"/>
          </p:cNvPicPr>
          <p:nvPr/>
        </p:nvPicPr>
        <p:blipFill>
          <a:blip r:embed="rId2" cstate="print"/>
          <a:srcRect/>
          <a:stretch>
            <a:fillRect/>
          </a:stretch>
        </p:blipFill>
        <p:spPr bwMode="auto">
          <a:xfrm>
            <a:off x="3714744" y="4572008"/>
            <a:ext cx="2143108" cy="1489819"/>
          </a:xfrm>
          <a:prstGeom prst="rect">
            <a:avLst/>
          </a:prstGeom>
          <a:noFill/>
        </p:spPr>
      </p:pic>
      <p:pic>
        <p:nvPicPr>
          <p:cNvPr id="7173" name="Picture 5" descr="D:\Марина-документ\материал для презинтации\физика\fedfee79bea1.png"/>
          <p:cNvPicPr>
            <a:picLocks noChangeAspect="1" noChangeArrowheads="1"/>
          </p:cNvPicPr>
          <p:nvPr/>
        </p:nvPicPr>
        <p:blipFill>
          <a:blip r:embed="rId3" cstate="print"/>
          <a:srcRect/>
          <a:stretch>
            <a:fillRect/>
          </a:stretch>
        </p:blipFill>
        <p:spPr bwMode="auto">
          <a:xfrm>
            <a:off x="6239569" y="1190726"/>
            <a:ext cx="2547274" cy="1809646"/>
          </a:xfrm>
          <a:prstGeom prst="rect">
            <a:avLst/>
          </a:prstGeom>
          <a:noFill/>
        </p:spPr>
      </p:pic>
      <p:sp>
        <p:nvSpPr>
          <p:cNvPr id="5" name="TextBox 4"/>
          <p:cNvSpPr txBox="1"/>
          <p:nvPr/>
        </p:nvSpPr>
        <p:spPr>
          <a:xfrm>
            <a:off x="642910" y="0"/>
            <a:ext cx="7858180" cy="769441"/>
          </a:xfrm>
          <a:prstGeom prst="rect">
            <a:avLst/>
          </a:prstGeom>
          <a:noFill/>
        </p:spPr>
        <p:txBody>
          <a:bodyPr wrap="square" rtlCol="0">
            <a:spAutoFit/>
          </a:bodyPr>
          <a:lstStyle/>
          <a:p>
            <a:pPr algn="ctr"/>
            <a:r>
              <a:rPr lang="ru-RU" sz="4400" b="1" i="1" spc="600" dirty="0" smtClean="0">
                <a:solidFill>
                  <a:srgbClr val="FF0000"/>
                </a:solidFill>
                <a:latin typeface="Times New Roman" pitchFamily="18" charset="0"/>
                <a:cs typeface="Times New Roman" pitchFamily="18" charset="0"/>
              </a:rPr>
              <a:t>Вредное трение</a:t>
            </a:r>
            <a:endParaRPr lang="ru-RU" sz="4400" b="1" i="1" spc="600" dirty="0">
              <a:solidFill>
                <a:srgbClr val="FF0000"/>
              </a:solidFill>
              <a:latin typeface="Times New Roman" pitchFamily="18" charset="0"/>
              <a:cs typeface="Times New Roman" pitchFamily="18" charset="0"/>
            </a:endParaRPr>
          </a:p>
        </p:txBody>
      </p:sp>
      <p:sp>
        <p:nvSpPr>
          <p:cNvPr id="8" name="TextBox 7"/>
          <p:cNvSpPr txBox="1"/>
          <p:nvPr/>
        </p:nvSpPr>
        <p:spPr>
          <a:xfrm>
            <a:off x="214282" y="928670"/>
            <a:ext cx="8929718" cy="1040285"/>
          </a:xfrm>
          <a:prstGeom prst="rect">
            <a:avLst/>
          </a:prstGeom>
          <a:noFill/>
        </p:spPr>
        <p:txBody>
          <a:bodyPr wrap="square" rtlCol="0">
            <a:spAutoFit/>
          </a:bodyPr>
          <a:lstStyle/>
          <a:p>
            <a:pPr>
              <a:lnSpc>
                <a:spcPct val="110000"/>
              </a:lnSpc>
              <a:buFont typeface="Arial" pitchFamily="34" charset="0"/>
              <a:buChar char="•"/>
            </a:pPr>
            <a:r>
              <a:rPr lang="ru-RU" altLang="ru-RU" sz="2800" b="1" dirty="0" smtClean="0">
                <a:solidFill>
                  <a:srgbClr val="002060"/>
                </a:solidFill>
                <a:latin typeface="Times New Roman" pitchFamily="18" charset="0"/>
                <a:cs typeface="Times New Roman" pitchFamily="18" charset="0"/>
              </a:rPr>
              <a:t>Нагреваются и изнашиваются многие движущиеся части различных механизмов.</a:t>
            </a:r>
          </a:p>
        </p:txBody>
      </p:sp>
      <p:pic>
        <p:nvPicPr>
          <p:cNvPr id="7172" name="Picture 4" descr="D:\Марина-документ\материал для презинтации\физика\imagesддздзл.jpeg"/>
          <p:cNvPicPr>
            <a:picLocks noChangeAspect="1" noChangeArrowheads="1"/>
          </p:cNvPicPr>
          <p:nvPr/>
        </p:nvPicPr>
        <p:blipFill>
          <a:blip r:embed="rId4" cstate="print"/>
          <a:srcRect/>
          <a:stretch>
            <a:fillRect/>
          </a:stretch>
        </p:blipFill>
        <p:spPr bwMode="auto">
          <a:xfrm>
            <a:off x="214282" y="2757464"/>
            <a:ext cx="2286016" cy="1371609"/>
          </a:xfrm>
          <a:prstGeom prst="rect">
            <a:avLst/>
          </a:prstGeom>
          <a:noFill/>
        </p:spPr>
      </p:pic>
      <p:pic>
        <p:nvPicPr>
          <p:cNvPr id="7174" name="Picture 6" descr="D:\Марина-документ\материал для презинтации\физика\50931980.gif"/>
          <p:cNvPicPr>
            <a:picLocks noChangeAspect="1" noChangeArrowheads="1" noCrop="1"/>
          </p:cNvPicPr>
          <p:nvPr/>
        </p:nvPicPr>
        <p:blipFill>
          <a:blip r:embed="rId5" cstate="print"/>
          <a:srcRect/>
          <a:stretch>
            <a:fillRect/>
          </a:stretch>
        </p:blipFill>
        <p:spPr bwMode="auto">
          <a:xfrm>
            <a:off x="3786182" y="2571744"/>
            <a:ext cx="1905000" cy="1905000"/>
          </a:xfrm>
          <a:prstGeom prst="rect">
            <a:avLst/>
          </a:prstGeom>
          <a:noFill/>
        </p:spPr>
      </p:pic>
      <p:pic>
        <p:nvPicPr>
          <p:cNvPr id="7175" name="Picture 7" descr="D:\Марина-документ\материал для презинтации\физика\IMG_0019.jpg"/>
          <p:cNvPicPr>
            <a:picLocks noChangeAspect="1" noChangeArrowheads="1"/>
          </p:cNvPicPr>
          <p:nvPr/>
        </p:nvPicPr>
        <p:blipFill>
          <a:blip r:embed="rId6" cstate="print"/>
          <a:srcRect/>
          <a:stretch>
            <a:fillRect/>
          </a:stretch>
        </p:blipFill>
        <p:spPr bwMode="auto">
          <a:xfrm>
            <a:off x="0" y="4143380"/>
            <a:ext cx="3571868" cy="2023387"/>
          </a:xfrm>
          <a:prstGeom prst="rect">
            <a:avLst/>
          </a:prstGeom>
          <a:noFill/>
        </p:spPr>
      </p:pic>
      <p:pic>
        <p:nvPicPr>
          <p:cNvPr id="7176" name="Picture 8" descr="D:\Марина-документ\материал для презинтации\физика\43a09b8s-960.jpg"/>
          <p:cNvPicPr>
            <a:picLocks noChangeAspect="1" noChangeArrowheads="1"/>
          </p:cNvPicPr>
          <p:nvPr/>
        </p:nvPicPr>
        <p:blipFill>
          <a:blip r:embed="rId7" cstate="print"/>
          <a:srcRect/>
          <a:stretch>
            <a:fillRect/>
          </a:stretch>
        </p:blipFill>
        <p:spPr bwMode="auto">
          <a:xfrm>
            <a:off x="5786446" y="3714752"/>
            <a:ext cx="3357554" cy="2303852"/>
          </a:xfrm>
          <a:prstGeom prst="rect">
            <a:avLst/>
          </a:prstGeom>
          <a:noFill/>
        </p:spPr>
      </p:pic>
      <p:sp>
        <p:nvSpPr>
          <p:cNvPr id="16" name="TextBox 15"/>
          <p:cNvSpPr txBox="1"/>
          <p:nvPr/>
        </p:nvSpPr>
        <p:spPr>
          <a:xfrm>
            <a:off x="214282" y="1785926"/>
            <a:ext cx="8929718" cy="954107"/>
          </a:xfrm>
          <a:prstGeom prst="rect">
            <a:avLst/>
          </a:prstGeom>
          <a:noFill/>
        </p:spPr>
        <p:txBody>
          <a:bodyPr wrap="square" rtlCol="0">
            <a:spAutoFit/>
          </a:bodyPr>
          <a:lstStyle/>
          <a:p>
            <a:pPr>
              <a:buFont typeface="Arial" pitchFamily="34" charset="0"/>
              <a:buChar char="•"/>
            </a:pPr>
            <a:r>
              <a:rPr lang="ru-RU" altLang="ru-RU" sz="2800" b="1" dirty="0" smtClean="0">
                <a:solidFill>
                  <a:srgbClr val="002060"/>
                </a:solidFill>
                <a:latin typeface="Times New Roman" pitchFamily="18" charset="0"/>
                <a:cs typeface="Times New Roman" pitchFamily="18" charset="0"/>
              </a:rPr>
              <a:t>Изнашиваются подошвы обуви и покрышки колёс автомобилей.</a:t>
            </a:r>
            <a:endParaRPr lang="ru-RU" altLang="ru-RU"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p:cTn id="13" dur="1000" fill="hold"/>
                                        <p:tgtEl>
                                          <p:spTgt spid="7176"/>
                                        </p:tgtEl>
                                        <p:attrNameLst>
                                          <p:attrName>ppt_w</p:attrName>
                                        </p:attrNameLst>
                                      </p:cBhvr>
                                      <p:tavLst>
                                        <p:tav tm="0">
                                          <p:val>
                                            <p:fltVal val="0"/>
                                          </p:val>
                                        </p:tav>
                                        <p:tav tm="100000">
                                          <p:val>
                                            <p:strVal val="#ppt_w"/>
                                          </p:val>
                                        </p:tav>
                                      </p:tavLst>
                                    </p:anim>
                                    <p:anim calcmode="lin" valueType="num">
                                      <p:cBhvr>
                                        <p:cTn id="14" dur="1000" fill="hold"/>
                                        <p:tgtEl>
                                          <p:spTgt spid="7176"/>
                                        </p:tgtEl>
                                        <p:attrNameLst>
                                          <p:attrName>ppt_h</p:attrName>
                                        </p:attrNameLst>
                                      </p:cBhvr>
                                      <p:tavLst>
                                        <p:tav tm="0">
                                          <p:val>
                                            <p:fltVal val="0"/>
                                          </p:val>
                                        </p:tav>
                                        <p:tav tm="100000">
                                          <p:val>
                                            <p:strVal val="#ppt_h"/>
                                          </p:val>
                                        </p:tav>
                                      </p:tavLst>
                                    </p:anim>
                                    <p:animEffect transition="in" filter="fade">
                                      <p:cBhvr>
                                        <p:cTn id="15" dur="1000"/>
                                        <p:tgtEl>
                                          <p:spTgt spid="7176"/>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Effect transition="in" filter="fade">
                                      <p:cBhvr>
                                        <p:cTn id="21" dur="1000"/>
                                        <p:tgtEl>
                                          <p:spTgt spid="16"/>
                                        </p:tgtEl>
                                      </p:cBhvr>
                                    </p:animEffect>
                                  </p:childTnLst>
                                </p:cTn>
                              </p:par>
                            </p:childTnLst>
                          </p:cTn>
                        </p:par>
                        <p:par>
                          <p:cTn id="22" fill="hold">
                            <p:stCondLst>
                              <p:cond delay="2500"/>
                            </p:stCondLst>
                            <p:childTnLst>
                              <p:par>
                                <p:cTn id="23" presetID="53" presetClass="entr" presetSubtype="0" fill="hold" nodeType="after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p:cTn id="25" dur="1000" fill="hold"/>
                                        <p:tgtEl>
                                          <p:spTgt spid="7173"/>
                                        </p:tgtEl>
                                        <p:attrNameLst>
                                          <p:attrName>ppt_w</p:attrName>
                                        </p:attrNameLst>
                                      </p:cBhvr>
                                      <p:tavLst>
                                        <p:tav tm="0">
                                          <p:val>
                                            <p:fltVal val="0"/>
                                          </p:val>
                                        </p:tav>
                                        <p:tav tm="100000">
                                          <p:val>
                                            <p:strVal val="#ppt_w"/>
                                          </p:val>
                                        </p:tav>
                                      </p:tavLst>
                                    </p:anim>
                                    <p:anim calcmode="lin" valueType="num">
                                      <p:cBhvr>
                                        <p:cTn id="26" dur="1000" fill="hold"/>
                                        <p:tgtEl>
                                          <p:spTgt spid="7173"/>
                                        </p:tgtEl>
                                        <p:attrNameLst>
                                          <p:attrName>ppt_h</p:attrName>
                                        </p:attrNameLst>
                                      </p:cBhvr>
                                      <p:tavLst>
                                        <p:tav tm="0">
                                          <p:val>
                                            <p:fltVal val="0"/>
                                          </p:val>
                                        </p:tav>
                                        <p:tav tm="100000">
                                          <p:val>
                                            <p:strVal val="#ppt_h"/>
                                          </p:val>
                                        </p:tav>
                                      </p:tavLst>
                                    </p:anim>
                                    <p:animEffect transition="in" filter="fade">
                                      <p:cBhvr>
                                        <p:cTn id="27" dur="1000"/>
                                        <p:tgtEl>
                                          <p:spTgt spid="7173"/>
                                        </p:tgtEl>
                                      </p:cBhvr>
                                    </p:animEffect>
                                  </p:childTnLst>
                                </p:cTn>
                              </p:par>
                              <p:par>
                                <p:cTn id="28" presetID="53" presetClass="entr" presetSubtype="0" fill="hold" nodeType="withEffect">
                                  <p:stCondLst>
                                    <p:cond delay="0"/>
                                  </p:stCondLst>
                                  <p:childTnLst>
                                    <p:set>
                                      <p:cBhvr>
                                        <p:cTn id="29" dur="1" fill="hold">
                                          <p:stCondLst>
                                            <p:cond delay="0"/>
                                          </p:stCondLst>
                                        </p:cTn>
                                        <p:tgtEl>
                                          <p:spTgt spid="7172"/>
                                        </p:tgtEl>
                                        <p:attrNameLst>
                                          <p:attrName>style.visibility</p:attrName>
                                        </p:attrNameLst>
                                      </p:cBhvr>
                                      <p:to>
                                        <p:strVal val="visible"/>
                                      </p:to>
                                    </p:set>
                                    <p:anim calcmode="lin" valueType="num">
                                      <p:cBhvr>
                                        <p:cTn id="30" dur="1000" fill="hold"/>
                                        <p:tgtEl>
                                          <p:spTgt spid="7172"/>
                                        </p:tgtEl>
                                        <p:attrNameLst>
                                          <p:attrName>ppt_w</p:attrName>
                                        </p:attrNameLst>
                                      </p:cBhvr>
                                      <p:tavLst>
                                        <p:tav tm="0">
                                          <p:val>
                                            <p:fltVal val="0"/>
                                          </p:val>
                                        </p:tav>
                                        <p:tav tm="100000">
                                          <p:val>
                                            <p:strVal val="#ppt_w"/>
                                          </p:val>
                                        </p:tav>
                                      </p:tavLst>
                                    </p:anim>
                                    <p:anim calcmode="lin" valueType="num">
                                      <p:cBhvr>
                                        <p:cTn id="31" dur="1000" fill="hold"/>
                                        <p:tgtEl>
                                          <p:spTgt spid="7172"/>
                                        </p:tgtEl>
                                        <p:attrNameLst>
                                          <p:attrName>ppt_h</p:attrName>
                                        </p:attrNameLst>
                                      </p:cBhvr>
                                      <p:tavLst>
                                        <p:tav tm="0">
                                          <p:val>
                                            <p:fltVal val="0"/>
                                          </p:val>
                                        </p:tav>
                                        <p:tav tm="100000">
                                          <p:val>
                                            <p:strVal val="#ppt_h"/>
                                          </p:val>
                                        </p:tav>
                                      </p:tavLst>
                                    </p:anim>
                                    <p:animEffect transition="in" filter="fade">
                                      <p:cBhvr>
                                        <p:cTn id="32" dur="1000"/>
                                        <p:tgtEl>
                                          <p:spTgt spid="7172"/>
                                        </p:tgtEl>
                                      </p:cBhvr>
                                    </p:animEffect>
                                  </p:childTnLst>
                                </p:cTn>
                              </p:par>
                            </p:childTnLst>
                          </p:cTn>
                        </p:par>
                        <p:par>
                          <p:cTn id="33" fill="hold">
                            <p:stCondLst>
                              <p:cond delay="3500"/>
                            </p:stCondLst>
                            <p:childTnLst>
                              <p:par>
                                <p:cTn id="34" presetID="53" presetClass="entr" presetSubtype="0" fill="hold" nodeType="afterEffect">
                                  <p:stCondLst>
                                    <p:cond delay="0"/>
                                  </p:stCondLst>
                                  <p:childTnLst>
                                    <p:set>
                                      <p:cBhvr>
                                        <p:cTn id="35" dur="1" fill="hold">
                                          <p:stCondLst>
                                            <p:cond delay="0"/>
                                          </p:stCondLst>
                                        </p:cTn>
                                        <p:tgtEl>
                                          <p:spTgt spid="7175"/>
                                        </p:tgtEl>
                                        <p:attrNameLst>
                                          <p:attrName>style.visibility</p:attrName>
                                        </p:attrNameLst>
                                      </p:cBhvr>
                                      <p:to>
                                        <p:strVal val="visible"/>
                                      </p:to>
                                    </p:set>
                                    <p:anim calcmode="lin" valueType="num">
                                      <p:cBhvr>
                                        <p:cTn id="36" dur="1000" fill="hold"/>
                                        <p:tgtEl>
                                          <p:spTgt spid="7175"/>
                                        </p:tgtEl>
                                        <p:attrNameLst>
                                          <p:attrName>ppt_w</p:attrName>
                                        </p:attrNameLst>
                                      </p:cBhvr>
                                      <p:tavLst>
                                        <p:tav tm="0">
                                          <p:val>
                                            <p:fltVal val="0"/>
                                          </p:val>
                                        </p:tav>
                                        <p:tav tm="100000">
                                          <p:val>
                                            <p:strVal val="#ppt_w"/>
                                          </p:val>
                                        </p:tav>
                                      </p:tavLst>
                                    </p:anim>
                                    <p:anim calcmode="lin" valueType="num">
                                      <p:cBhvr>
                                        <p:cTn id="37" dur="1000" fill="hold"/>
                                        <p:tgtEl>
                                          <p:spTgt spid="7175"/>
                                        </p:tgtEl>
                                        <p:attrNameLst>
                                          <p:attrName>ppt_h</p:attrName>
                                        </p:attrNameLst>
                                      </p:cBhvr>
                                      <p:tavLst>
                                        <p:tav tm="0">
                                          <p:val>
                                            <p:fltVal val="0"/>
                                          </p:val>
                                        </p:tav>
                                        <p:tav tm="100000">
                                          <p:val>
                                            <p:strVal val="#ppt_h"/>
                                          </p:val>
                                        </p:tav>
                                      </p:tavLst>
                                    </p:anim>
                                    <p:animEffect transition="in" filter="fade">
                                      <p:cBhvr>
                                        <p:cTn id="38" dur="1000"/>
                                        <p:tgtEl>
                                          <p:spTgt spid="7175"/>
                                        </p:tgtEl>
                                      </p:cBhvr>
                                    </p:animEffect>
                                  </p:childTnLst>
                                </p:cTn>
                              </p:par>
                              <p:par>
                                <p:cTn id="39" presetID="53" presetClass="entr" presetSubtype="0" fill="hold" nodeType="withEffect">
                                  <p:stCondLst>
                                    <p:cond delay="0"/>
                                  </p:stCondLst>
                                  <p:childTnLst>
                                    <p:set>
                                      <p:cBhvr>
                                        <p:cTn id="40" dur="1" fill="hold">
                                          <p:stCondLst>
                                            <p:cond delay="0"/>
                                          </p:stCondLst>
                                        </p:cTn>
                                        <p:tgtEl>
                                          <p:spTgt spid="7171"/>
                                        </p:tgtEl>
                                        <p:attrNameLst>
                                          <p:attrName>style.visibility</p:attrName>
                                        </p:attrNameLst>
                                      </p:cBhvr>
                                      <p:to>
                                        <p:strVal val="visible"/>
                                      </p:to>
                                    </p:set>
                                    <p:anim calcmode="lin" valueType="num">
                                      <p:cBhvr>
                                        <p:cTn id="41" dur="1000" fill="hold"/>
                                        <p:tgtEl>
                                          <p:spTgt spid="7171"/>
                                        </p:tgtEl>
                                        <p:attrNameLst>
                                          <p:attrName>ppt_w</p:attrName>
                                        </p:attrNameLst>
                                      </p:cBhvr>
                                      <p:tavLst>
                                        <p:tav tm="0">
                                          <p:val>
                                            <p:fltVal val="0"/>
                                          </p:val>
                                        </p:tav>
                                        <p:tav tm="100000">
                                          <p:val>
                                            <p:strVal val="#ppt_w"/>
                                          </p:val>
                                        </p:tav>
                                      </p:tavLst>
                                    </p:anim>
                                    <p:anim calcmode="lin" valueType="num">
                                      <p:cBhvr>
                                        <p:cTn id="42" dur="1000" fill="hold"/>
                                        <p:tgtEl>
                                          <p:spTgt spid="7171"/>
                                        </p:tgtEl>
                                        <p:attrNameLst>
                                          <p:attrName>ppt_h</p:attrName>
                                        </p:attrNameLst>
                                      </p:cBhvr>
                                      <p:tavLst>
                                        <p:tav tm="0">
                                          <p:val>
                                            <p:fltVal val="0"/>
                                          </p:val>
                                        </p:tav>
                                        <p:tav tm="100000">
                                          <p:val>
                                            <p:strVal val="#ppt_h"/>
                                          </p:val>
                                        </p:tav>
                                      </p:tavLst>
                                    </p:anim>
                                    <p:animEffect transition="in" filter="fade">
                                      <p:cBhvr>
                                        <p:cTn id="43" dur="1000"/>
                                        <p:tgtEl>
                                          <p:spTgt spid="7171"/>
                                        </p:tgtEl>
                                      </p:cBhvr>
                                    </p:animEffect>
                                  </p:childTnLst>
                                </p:cTn>
                              </p:par>
                              <p:par>
                                <p:cTn id="44" presetID="53" presetClass="entr" presetSubtype="0" fill="hold" nodeType="withEffect">
                                  <p:stCondLst>
                                    <p:cond delay="0"/>
                                  </p:stCondLst>
                                  <p:childTnLst>
                                    <p:set>
                                      <p:cBhvr>
                                        <p:cTn id="45" dur="1" fill="hold">
                                          <p:stCondLst>
                                            <p:cond delay="0"/>
                                          </p:stCondLst>
                                        </p:cTn>
                                        <p:tgtEl>
                                          <p:spTgt spid="7174"/>
                                        </p:tgtEl>
                                        <p:attrNameLst>
                                          <p:attrName>style.visibility</p:attrName>
                                        </p:attrNameLst>
                                      </p:cBhvr>
                                      <p:to>
                                        <p:strVal val="visible"/>
                                      </p:to>
                                    </p:set>
                                    <p:anim calcmode="lin" valueType="num">
                                      <p:cBhvr>
                                        <p:cTn id="46" dur="1000" fill="hold"/>
                                        <p:tgtEl>
                                          <p:spTgt spid="7174"/>
                                        </p:tgtEl>
                                        <p:attrNameLst>
                                          <p:attrName>ppt_w</p:attrName>
                                        </p:attrNameLst>
                                      </p:cBhvr>
                                      <p:tavLst>
                                        <p:tav tm="0">
                                          <p:val>
                                            <p:fltVal val="0"/>
                                          </p:val>
                                        </p:tav>
                                        <p:tav tm="100000">
                                          <p:val>
                                            <p:strVal val="#ppt_w"/>
                                          </p:val>
                                        </p:tav>
                                      </p:tavLst>
                                    </p:anim>
                                    <p:anim calcmode="lin" valueType="num">
                                      <p:cBhvr>
                                        <p:cTn id="47" dur="1000" fill="hold"/>
                                        <p:tgtEl>
                                          <p:spTgt spid="7174"/>
                                        </p:tgtEl>
                                        <p:attrNameLst>
                                          <p:attrName>ppt_h</p:attrName>
                                        </p:attrNameLst>
                                      </p:cBhvr>
                                      <p:tavLst>
                                        <p:tav tm="0">
                                          <p:val>
                                            <p:fltVal val="0"/>
                                          </p:val>
                                        </p:tav>
                                        <p:tav tm="100000">
                                          <p:val>
                                            <p:strVal val="#ppt_h"/>
                                          </p:val>
                                        </p:tav>
                                      </p:tavLst>
                                    </p:anim>
                                    <p:animEffect transition="in" filter="fade">
                                      <p:cBhvr>
                                        <p:cTn id="48"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22" name="AutoShape 22"/>
          <p:cNvSpPr>
            <a:spLocks noChangeArrowheads="1"/>
          </p:cNvSpPr>
          <p:nvPr/>
        </p:nvSpPr>
        <p:spPr bwMode="auto">
          <a:xfrm>
            <a:off x="142844" y="4214818"/>
            <a:ext cx="2808288" cy="642942"/>
          </a:xfrm>
          <a:prstGeom prst="horizontalScroll">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400" dirty="0">
                <a:effectLst>
                  <a:outerShdw blurRad="38100" dist="38100" dir="2700000" algn="tl">
                    <a:srgbClr val="FFFFFF"/>
                  </a:outerShdw>
                </a:effectLst>
              </a:rPr>
              <a:t>Леонардо да Винчи</a:t>
            </a:r>
          </a:p>
        </p:txBody>
      </p:sp>
      <p:sp>
        <p:nvSpPr>
          <p:cNvPr id="76823" name="AutoShape 23"/>
          <p:cNvSpPr>
            <a:spLocks noChangeArrowheads="1"/>
          </p:cNvSpPr>
          <p:nvPr/>
        </p:nvSpPr>
        <p:spPr bwMode="auto">
          <a:xfrm>
            <a:off x="3143240" y="4714884"/>
            <a:ext cx="2808287" cy="720725"/>
          </a:xfrm>
          <a:prstGeom prst="horizontalScroll">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400" dirty="0" err="1">
                <a:effectLst>
                  <a:outerShdw blurRad="38100" dist="38100" dir="2700000" algn="tl">
                    <a:srgbClr val="FFFFFF"/>
                  </a:outerShdw>
                </a:effectLst>
              </a:rPr>
              <a:t>Г.Амонтон</a:t>
            </a:r>
            <a:endParaRPr lang="ru-RU" altLang="ru-RU" sz="2400" dirty="0">
              <a:effectLst>
                <a:outerShdw blurRad="38100" dist="38100" dir="2700000" algn="tl">
                  <a:srgbClr val="FFFFFF"/>
                </a:outerShdw>
              </a:effectLst>
            </a:endParaRPr>
          </a:p>
        </p:txBody>
      </p:sp>
      <p:sp>
        <p:nvSpPr>
          <p:cNvPr id="76824" name="AutoShape 24"/>
          <p:cNvSpPr>
            <a:spLocks noChangeArrowheads="1"/>
          </p:cNvSpPr>
          <p:nvPr/>
        </p:nvSpPr>
        <p:spPr bwMode="auto">
          <a:xfrm>
            <a:off x="6143636" y="5286388"/>
            <a:ext cx="2808288" cy="720725"/>
          </a:xfrm>
          <a:prstGeom prst="horizontalScroll">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ru-RU" altLang="ru-RU" sz="2400" dirty="0">
                <a:effectLst>
                  <a:outerShdw blurRad="38100" dist="38100" dir="2700000" algn="tl">
                    <a:srgbClr val="FFFFFF"/>
                  </a:outerShdw>
                </a:effectLst>
              </a:rPr>
              <a:t>Ш.О. Кулон</a:t>
            </a:r>
          </a:p>
        </p:txBody>
      </p:sp>
      <p:sp>
        <p:nvSpPr>
          <p:cNvPr id="76825" name="Text Box 25"/>
          <p:cNvSpPr txBox="1">
            <a:spLocks noChangeArrowheads="1"/>
          </p:cNvSpPr>
          <p:nvPr/>
        </p:nvSpPr>
        <p:spPr bwMode="auto">
          <a:xfrm>
            <a:off x="571472" y="0"/>
            <a:ext cx="81439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4400" b="1" i="1" spc="300" dirty="0">
                <a:solidFill>
                  <a:srgbClr val="FF0000"/>
                </a:solidFill>
                <a:latin typeface="Times New Roman" pitchFamily="18" charset="0"/>
                <a:cs typeface="Times New Roman" pitchFamily="18" charset="0"/>
              </a:rPr>
              <a:t>Исследования силы трения</a:t>
            </a:r>
          </a:p>
        </p:txBody>
      </p:sp>
      <p:pic>
        <p:nvPicPr>
          <p:cNvPr id="2050" name="Picture 2" descr="D:\Марина-документ\материал для презинтации\физика\images.jpeg"/>
          <p:cNvPicPr>
            <a:picLocks noChangeAspect="1" noChangeArrowheads="1"/>
          </p:cNvPicPr>
          <p:nvPr/>
        </p:nvPicPr>
        <p:blipFill>
          <a:blip r:embed="rId2" cstate="print"/>
          <a:srcRect/>
          <a:stretch>
            <a:fillRect/>
          </a:stretch>
        </p:blipFill>
        <p:spPr bwMode="auto">
          <a:xfrm>
            <a:off x="500034" y="1071546"/>
            <a:ext cx="2214578" cy="2863504"/>
          </a:xfrm>
          <a:prstGeom prst="rect">
            <a:avLst/>
          </a:prstGeom>
          <a:noFill/>
        </p:spPr>
      </p:pic>
      <p:pic>
        <p:nvPicPr>
          <p:cNvPr id="2051" name="Picture 3" descr="D:\Марина-документ\материал для презинтации\физика\12929229443.jpg"/>
          <p:cNvPicPr>
            <a:picLocks noChangeAspect="1" noChangeArrowheads="1"/>
          </p:cNvPicPr>
          <p:nvPr/>
        </p:nvPicPr>
        <p:blipFill>
          <a:blip r:embed="rId3" cstate="print"/>
          <a:srcRect/>
          <a:stretch>
            <a:fillRect/>
          </a:stretch>
        </p:blipFill>
        <p:spPr bwMode="auto">
          <a:xfrm>
            <a:off x="6357950" y="1071546"/>
            <a:ext cx="2214578" cy="2857520"/>
          </a:xfrm>
          <a:prstGeom prst="rect">
            <a:avLst/>
          </a:prstGeom>
          <a:noFill/>
        </p:spPr>
      </p:pic>
      <p:pic>
        <p:nvPicPr>
          <p:cNvPr id="2052" name="Picture 4" descr="D:\Марина-документ\материал для презинтации\физика\amontom.JPG"/>
          <p:cNvPicPr>
            <a:picLocks noChangeAspect="1" noChangeArrowheads="1"/>
          </p:cNvPicPr>
          <p:nvPr/>
        </p:nvPicPr>
        <p:blipFill>
          <a:blip r:embed="rId4" cstate="print"/>
          <a:srcRect/>
          <a:stretch>
            <a:fillRect/>
          </a:stretch>
        </p:blipFill>
        <p:spPr bwMode="auto">
          <a:xfrm>
            <a:off x="3286116" y="1071546"/>
            <a:ext cx="2214578" cy="29257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76822"/>
                                        </p:tgtEl>
                                        <p:attrNameLst>
                                          <p:attrName>style.visibility</p:attrName>
                                        </p:attrNameLst>
                                      </p:cBhvr>
                                      <p:to>
                                        <p:strVal val="visible"/>
                                      </p:to>
                                    </p:set>
                                    <p:anim calcmode="lin" valueType="num">
                                      <p:cBhvr>
                                        <p:cTn id="13" dur="1000" fill="hold"/>
                                        <p:tgtEl>
                                          <p:spTgt spid="76822"/>
                                        </p:tgtEl>
                                        <p:attrNameLst>
                                          <p:attrName>ppt_w</p:attrName>
                                        </p:attrNameLst>
                                      </p:cBhvr>
                                      <p:tavLst>
                                        <p:tav tm="0">
                                          <p:val>
                                            <p:fltVal val="0"/>
                                          </p:val>
                                        </p:tav>
                                        <p:tav tm="100000">
                                          <p:val>
                                            <p:strVal val="#ppt_w"/>
                                          </p:val>
                                        </p:tav>
                                      </p:tavLst>
                                    </p:anim>
                                    <p:anim calcmode="lin" valueType="num">
                                      <p:cBhvr>
                                        <p:cTn id="14" dur="1000" fill="hold"/>
                                        <p:tgtEl>
                                          <p:spTgt spid="76822"/>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Effect transition="in" filter="fade">
                                      <p:cBhvr>
                                        <p:cTn id="20" dur="1000"/>
                                        <p:tgtEl>
                                          <p:spTgt spid="2052"/>
                                        </p:tgtEl>
                                      </p:cBhvr>
                                    </p:animEffect>
                                  </p:childTnLst>
                                </p:cTn>
                              </p:par>
                            </p:childTnLst>
                          </p:cTn>
                        </p:par>
                        <p:par>
                          <p:cTn id="21" fill="hold">
                            <p:stCondLst>
                              <p:cond delay="3000"/>
                            </p:stCondLst>
                            <p:childTnLst>
                              <p:par>
                                <p:cTn id="22" presetID="23" presetClass="entr" presetSubtype="16" fill="hold" grpId="0" nodeType="afterEffect">
                                  <p:stCondLst>
                                    <p:cond delay="0"/>
                                  </p:stCondLst>
                                  <p:childTnLst>
                                    <p:set>
                                      <p:cBhvr>
                                        <p:cTn id="23" dur="1" fill="hold">
                                          <p:stCondLst>
                                            <p:cond delay="0"/>
                                          </p:stCondLst>
                                        </p:cTn>
                                        <p:tgtEl>
                                          <p:spTgt spid="76823"/>
                                        </p:tgtEl>
                                        <p:attrNameLst>
                                          <p:attrName>style.visibility</p:attrName>
                                        </p:attrNameLst>
                                      </p:cBhvr>
                                      <p:to>
                                        <p:strVal val="visible"/>
                                      </p:to>
                                    </p:set>
                                    <p:anim calcmode="lin" valueType="num">
                                      <p:cBhvr>
                                        <p:cTn id="24" dur="1000" fill="hold"/>
                                        <p:tgtEl>
                                          <p:spTgt spid="76823"/>
                                        </p:tgtEl>
                                        <p:attrNameLst>
                                          <p:attrName>ppt_w</p:attrName>
                                        </p:attrNameLst>
                                      </p:cBhvr>
                                      <p:tavLst>
                                        <p:tav tm="0">
                                          <p:val>
                                            <p:fltVal val="0"/>
                                          </p:val>
                                        </p:tav>
                                        <p:tav tm="100000">
                                          <p:val>
                                            <p:strVal val="#ppt_w"/>
                                          </p:val>
                                        </p:tav>
                                      </p:tavLst>
                                    </p:anim>
                                    <p:anim calcmode="lin" valueType="num">
                                      <p:cBhvr>
                                        <p:cTn id="25" dur="1000" fill="hold"/>
                                        <p:tgtEl>
                                          <p:spTgt spid="76823"/>
                                        </p:tgtEl>
                                        <p:attrNameLst>
                                          <p:attrName>ppt_h</p:attrName>
                                        </p:attrNameLst>
                                      </p:cBhvr>
                                      <p:tavLst>
                                        <p:tav tm="0">
                                          <p:val>
                                            <p:fltVal val="0"/>
                                          </p:val>
                                        </p:tav>
                                        <p:tav tm="100000">
                                          <p:val>
                                            <p:strVal val="#ppt_h"/>
                                          </p:val>
                                        </p:tav>
                                      </p:tavLst>
                                    </p:anim>
                                  </p:childTnLst>
                                </p:cTn>
                              </p:par>
                            </p:childTnLst>
                          </p:cTn>
                        </p:par>
                        <p:par>
                          <p:cTn id="26" fill="hold">
                            <p:stCondLst>
                              <p:cond delay="4000"/>
                            </p:stCondLst>
                            <p:childTnLst>
                              <p:par>
                                <p:cTn id="27" presetID="53" presetClass="entr" presetSubtype="0" fill="hold" nodeType="after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p:cTn id="29" dur="1000" fill="hold"/>
                                        <p:tgtEl>
                                          <p:spTgt spid="2051"/>
                                        </p:tgtEl>
                                        <p:attrNameLst>
                                          <p:attrName>ppt_w</p:attrName>
                                        </p:attrNameLst>
                                      </p:cBhvr>
                                      <p:tavLst>
                                        <p:tav tm="0">
                                          <p:val>
                                            <p:fltVal val="0"/>
                                          </p:val>
                                        </p:tav>
                                        <p:tav tm="100000">
                                          <p:val>
                                            <p:strVal val="#ppt_w"/>
                                          </p:val>
                                        </p:tav>
                                      </p:tavLst>
                                    </p:anim>
                                    <p:anim calcmode="lin" valueType="num">
                                      <p:cBhvr>
                                        <p:cTn id="30" dur="1000" fill="hold"/>
                                        <p:tgtEl>
                                          <p:spTgt spid="2051"/>
                                        </p:tgtEl>
                                        <p:attrNameLst>
                                          <p:attrName>ppt_h</p:attrName>
                                        </p:attrNameLst>
                                      </p:cBhvr>
                                      <p:tavLst>
                                        <p:tav tm="0">
                                          <p:val>
                                            <p:fltVal val="0"/>
                                          </p:val>
                                        </p:tav>
                                        <p:tav tm="100000">
                                          <p:val>
                                            <p:strVal val="#ppt_h"/>
                                          </p:val>
                                        </p:tav>
                                      </p:tavLst>
                                    </p:anim>
                                    <p:animEffect transition="in" filter="fade">
                                      <p:cBhvr>
                                        <p:cTn id="31" dur="1000"/>
                                        <p:tgtEl>
                                          <p:spTgt spid="2051"/>
                                        </p:tgtEl>
                                      </p:cBhvr>
                                    </p:animEffect>
                                  </p:childTnLst>
                                </p:cTn>
                              </p:par>
                            </p:childTnLst>
                          </p:cTn>
                        </p:par>
                        <p:par>
                          <p:cTn id="32" fill="hold">
                            <p:stCondLst>
                              <p:cond delay="5000"/>
                            </p:stCondLst>
                            <p:childTnLst>
                              <p:par>
                                <p:cTn id="33" presetID="23" presetClass="entr" presetSubtype="16" fill="hold" grpId="0" nodeType="afterEffect">
                                  <p:stCondLst>
                                    <p:cond delay="0"/>
                                  </p:stCondLst>
                                  <p:childTnLst>
                                    <p:set>
                                      <p:cBhvr>
                                        <p:cTn id="34" dur="1" fill="hold">
                                          <p:stCondLst>
                                            <p:cond delay="0"/>
                                          </p:stCondLst>
                                        </p:cTn>
                                        <p:tgtEl>
                                          <p:spTgt spid="76824"/>
                                        </p:tgtEl>
                                        <p:attrNameLst>
                                          <p:attrName>style.visibility</p:attrName>
                                        </p:attrNameLst>
                                      </p:cBhvr>
                                      <p:to>
                                        <p:strVal val="visible"/>
                                      </p:to>
                                    </p:set>
                                    <p:anim calcmode="lin" valueType="num">
                                      <p:cBhvr>
                                        <p:cTn id="35" dur="500" fill="hold"/>
                                        <p:tgtEl>
                                          <p:spTgt spid="76824"/>
                                        </p:tgtEl>
                                        <p:attrNameLst>
                                          <p:attrName>ppt_w</p:attrName>
                                        </p:attrNameLst>
                                      </p:cBhvr>
                                      <p:tavLst>
                                        <p:tav tm="0">
                                          <p:val>
                                            <p:fltVal val="0"/>
                                          </p:val>
                                        </p:tav>
                                        <p:tav tm="100000">
                                          <p:val>
                                            <p:strVal val="#ppt_w"/>
                                          </p:val>
                                        </p:tav>
                                      </p:tavLst>
                                    </p:anim>
                                    <p:anim calcmode="lin" valueType="num">
                                      <p:cBhvr>
                                        <p:cTn id="36" dur="500" fill="hold"/>
                                        <p:tgtEl>
                                          <p:spTgt spid="768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2" grpId="0" animBg="1"/>
      <p:bldP spid="76823" grpId="0" animBg="1"/>
      <p:bldP spid="768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0" y="642918"/>
            <a:ext cx="2500298" cy="297463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5" name="Рисунок 4"/>
          <p:cNvPicPr/>
          <p:nvPr/>
        </p:nvPicPr>
        <p:blipFill>
          <a:blip r:embed="rId3" cstate="print"/>
          <a:srcRect/>
          <a:stretch>
            <a:fillRect/>
          </a:stretch>
        </p:blipFill>
        <p:spPr bwMode="auto">
          <a:xfrm>
            <a:off x="3143240" y="1142984"/>
            <a:ext cx="2286016" cy="2214578"/>
          </a:xfrm>
          <a:prstGeom prst="rect">
            <a:avLst/>
          </a:prstGeom>
          <a:ln>
            <a:noFill/>
          </a:ln>
          <a:effectLst>
            <a:outerShdw blurRad="190500" algn="tl" rotWithShape="0">
              <a:srgbClr val="000000">
                <a:alpha val="70000"/>
              </a:srgbClr>
            </a:outerShdw>
          </a:effectLst>
        </p:spPr>
      </p:pic>
      <p:pic>
        <p:nvPicPr>
          <p:cNvPr id="6" name="Рисунок 5"/>
          <p:cNvPicPr/>
          <p:nvPr/>
        </p:nvPicPr>
        <p:blipFill>
          <a:blip r:embed="rId4" cstate="print"/>
          <a:srcRect/>
          <a:stretch>
            <a:fillRect/>
          </a:stretch>
        </p:blipFill>
        <p:spPr bwMode="auto">
          <a:xfrm>
            <a:off x="285720" y="3786190"/>
            <a:ext cx="2428892" cy="238943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7" name="Рисунок 6"/>
          <p:cNvPicPr/>
          <p:nvPr/>
        </p:nvPicPr>
        <p:blipFill>
          <a:blip r:embed="rId5" cstate="print"/>
          <a:srcRect/>
          <a:stretch>
            <a:fillRect/>
          </a:stretch>
        </p:blipFill>
        <p:spPr bwMode="auto">
          <a:xfrm>
            <a:off x="6429388" y="785794"/>
            <a:ext cx="2518000" cy="2808313"/>
          </a:xfrm>
          <a:prstGeom prst="rect">
            <a:avLst/>
          </a:prstGeom>
          <a:solidFill>
            <a:srgbClr val="FFFFFF">
              <a:shade val="85000"/>
            </a:srgbClr>
          </a:solidFill>
          <a:ln w="1905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Рисунок 7"/>
          <p:cNvPicPr/>
          <p:nvPr/>
        </p:nvPicPr>
        <p:blipFill>
          <a:blip r:embed="rId6" cstate="print"/>
          <a:srcRect/>
          <a:stretch>
            <a:fillRect/>
          </a:stretch>
        </p:blipFill>
        <p:spPr bwMode="auto">
          <a:xfrm>
            <a:off x="5643570" y="3857628"/>
            <a:ext cx="3312368" cy="21602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Рисунок 8"/>
          <p:cNvPicPr/>
          <p:nvPr/>
        </p:nvPicPr>
        <p:blipFill>
          <a:blip r:embed="rId7" cstate="print"/>
          <a:srcRect/>
          <a:stretch>
            <a:fillRect/>
          </a:stretch>
        </p:blipFill>
        <p:spPr bwMode="auto">
          <a:xfrm>
            <a:off x="2786050" y="3643314"/>
            <a:ext cx="2795772" cy="2436860"/>
          </a:xfrm>
          <a:prstGeom prst="rect">
            <a:avLst/>
          </a:prstGeom>
          <a:noFill/>
          <a:ln w="9525">
            <a:noFill/>
            <a:miter lim="800000"/>
            <a:headEnd/>
            <a:tailEnd/>
          </a:ln>
        </p:spPr>
      </p:pic>
      <p:sp>
        <p:nvSpPr>
          <p:cNvPr id="11" name="TextBox 10"/>
          <p:cNvSpPr txBox="1"/>
          <p:nvPr/>
        </p:nvSpPr>
        <p:spPr>
          <a:xfrm>
            <a:off x="2285984" y="0"/>
            <a:ext cx="4786346" cy="769441"/>
          </a:xfrm>
          <a:prstGeom prst="rect">
            <a:avLst/>
          </a:prstGeom>
          <a:noFill/>
        </p:spPr>
        <p:txBody>
          <a:bodyPr wrap="square" rtlCol="0">
            <a:spAutoFit/>
          </a:bodyPr>
          <a:lstStyle/>
          <a:p>
            <a:r>
              <a:rPr lang="ru-RU" sz="4400" b="1" i="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Мир без трения</a:t>
            </a:r>
            <a:endParaRPr lang="uk-UA" sz="4400" i="1" spc="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print"/>
          <a:srcRect/>
          <a:stretch>
            <a:fillRect/>
          </a:stretch>
        </p:blipFill>
        <p:spPr bwMode="auto">
          <a:xfrm>
            <a:off x="214282" y="785794"/>
            <a:ext cx="3176902" cy="2154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p:nvPr/>
        </p:nvPicPr>
        <p:blipFill>
          <a:blip r:embed="rId3" cstate="print"/>
          <a:srcRect/>
          <a:stretch>
            <a:fillRect/>
          </a:stretch>
        </p:blipFill>
        <p:spPr bwMode="auto">
          <a:xfrm>
            <a:off x="4143372" y="857232"/>
            <a:ext cx="4318770" cy="2211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p:nvPr/>
        </p:nvPicPr>
        <p:blipFill>
          <a:blip r:embed="rId4" cstate="print"/>
          <a:srcRect/>
          <a:stretch>
            <a:fillRect/>
          </a:stretch>
        </p:blipFill>
        <p:spPr bwMode="auto">
          <a:xfrm>
            <a:off x="785786" y="3071810"/>
            <a:ext cx="3833986" cy="306323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7" name="Рисунок 6"/>
          <p:cNvPicPr/>
          <p:nvPr/>
        </p:nvPicPr>
        <p:blipFill>
          <a:blip r:embed="rId5" cstate="print"/>
          <a:srcRect/>
          <a:stretch>
            <a:fillRect/>
          </a:stretch>
        </p:blipFill>
        <p:spPr bwMode="auto">
          <a:xfrm>
            <a:off x="4857752" y="3286124"/>
            <a:ext cx="3423894" cy="27152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TextBox 7"/>
          <p:cNvSpPr txBox="1"/>
          <p:nvPr/>
        </p:nvSpPr>
        <p:spPr>
          <a:xfrm>
            <a:off x="2285984" y="0"/>
            <a:ext cx="5000660" cy="769441"/>
          </a:xfrm>
          <a:prstGeom prst="rect">
            <a:avLst/>
          </a:prstGeom>
          <a:noFill/>
        </p:spPr>
        <p:txBody>
          <a:bodyPr wrap="square" rtlCol="0">
            <a:spAutoFit/>
          </a:bodyPr>
          <a:lstStyle/>
          <a:p>
            <a:r>
              <a:rPr lang="ru-RU" sz="4400" b="1" i="1" spc="3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Мир без трения</a:t>
            </a:r>
            <a:endParaRPr lang="uk-UA" sz="4400" i="1" spc="3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0"/>
            <a:ext cx="7715304" cy="769441"/>
          </a:xfrm>
          <a:prstGeom prst="rect">
            <a:avLst/>
          </a:prstGeom>
          <a:noFill/>
        </p:spPr>
        <p:txBody>
          <a:bodyPr wrap="square" rtlCol="0">
            <a:spAutoFit/>
          </a:bodyPr>
          <a:lstStyle/>
          <a:p>
            <a:r>
              <a:rPr lang="ru-RU" altLang="ru-RU" sz="4400" b="1" i="1" spc="300" dirty="0" smtClean="0">
                <a:solidFill>
                  <a:srgbClr val="FF0000"/>
                </a:solidFill>
                <a:latin typeface="Times New Roman" pitchFamily="18" charset="0"/>
                <a:cs typeface="Times New Roman" pitchFamily="18" charset="0"/>
              </a:rPr>
              <a:t>Поговорки о силе трения</a:t>
            </a:r>
            <a:endParaRPr lang="uk-UA" sz="4400" b="1" i="1" spc="300" dirty="0">
              <a:solidFill>
                <a:srgbClr val="FF0000"/>
              </a:solidFill>
              <a:latin typeface="Times New Roman" pitchFamily="18" charset="0"/>
              <a:cs typeface="Times New Roman" pitchFamily="18" charset="0"/>
            </a:endParaRPr>
          </a:p>
        </p:txBody>
      </p:sp>
      <p:sp>
        <p:nvSpPr>
          <p:cNvPr id="7" name="TextBox 6"/>
          <p:cNvSpPr txBox="1"/>
          <p:nvPr/>
        </p:nvSpPr>
        <p:spPr>
          <a:xfrm>
            <a:off x="500034" y="1214422"/>
            <a:ext cx="7143800" cy="4635115"/>
          </a:xfrm>
          <a:prstGeom prst="rect">
            <a:avLst/>
          </a:prstGeom>
          <a:noFill/>
        </p:spPr>
        <p:txBody>
          <a:bodyPr wrap="square" rtlCol="0">
            <a:spAutoFit/>
          </a:bodyPr>
          <a:lstStyle/>
          <a:p>
            <a:pPr>
              <a:lnSpc>
                <a:spcPct val="90000"/>
              </a:lnSpc>
              <a:buFont typeface="Wingdings" pitchFamily="2" charset="2"/>
              <a:buChar char="Ø"/>
            </a:pPr>
            <a:r>
              <a:rPr lang="ru-RU" altLang="ru-RU" b="1" dirty="0" smtClean="0">
                <a:solidFill>
                  <a:srgbClr val="002060"/>
                </a:solidFill>
                <a:latin typeface="Times New Roman" pitchFamily="18" charset="0"/>
                <a:cs typeface="Times New Roman" pitchFamily="18" charset="0"/>
              </a:rPr>
              <a:t> Не подмажешь, не поедешь.</a:t>
            </a:r>
          </a:p>
          <a:p>
            <a:pPr>
              <a:lnSpc>
                <a:spcPct val="90000"/>
              </a:lnSpc>
              <a:buFont typeface="Wingdings" pitchFamily="2" charset="2"/>
              <a:buChar char="Ø"/>
            </a:pPr>
            <a:r>
              <a:rPr lang="ru-RU" altLang="ru-RU" b="1" dirty="0" smtClean="0">
                <a:solidFill>
                  <a:srgbClr val="002060"/>
                </a:solidFill>
                <a:latin typeface="Times New Roman" pitchFamily="18" charset="0"/>
                <a:cs typeface="Times New Roman" pitchFamily="18" charset="0"/>
              </a:rPr>
              <a:t> Пошло дело как по маслу.</a:t>
            </a:r>
          </a:p>
          <a:p>
            <a:pPr>
              <a:lnSpc>
                <a:spcPct val="90000"/>
              </a:lnSpc>
              <a:buFont typeface="Wingdings" pitchFamily="2" charset="2"/>
              <a:buChar char="Ø"/>
            </a:pPr>
            <a:r>
              <a:rPr lang="ru-RU" altLang="ru-RU" b="1" dirty="0" smtClean="0">
                <a:solidFill>
                  <a:srgbClr val="002060"/>
                </a:solidFill>
                <a:latin typeface="Times New Roman" pitchFamily="18" charset="0"/>
                <a:cs typeface="Times New Roman" pitchFamily="18" charset="0"/>
              </a:rPr>
              <a:t> Что кругло – легко катится.</a:t>
            </a:r>
          </a:p>
          <a:p>
            <a:pPr>
              <a:lnSpc>
                <a:spcPct val="90000"/>
              </a:lnSpc>
              <a:buFont typeface="Wingdings" pitchFamily="2" charset="2"/>
              <a:buChar char="Ø"/>
            </a:pPr>
            <a:r>
              <a:rPr lang="ru-RU" altLang="ru-RU" b="1" dirty="0" smtClean="0">
                <a:solidFill>
                  <a:srgbClr val="002060"/>
                </a:solidFill>
                <a:latin typeface="Times New Roman" pitchFamily="18" charset="0"/>
                <a:cs typeface="Times New Roman" pitchFamily="18" charset="0"/>
              </a:rPr>
              <a:t> Из навощенной нити сеть  не сплетешь.</a:t>
            </a:r>
          </a:p>
          <a:p>
            <a:pPr>
              <a:lnSpc>
                <a:spcPct val="90000"/>
              </a:lnSpc>
              <a:buFont typeface="Wingdings" pitchFamily="2" charset="2"/>
              <a:buChar char="Ø"/>
            </a:pPr>
            <a:r>
              <a:rPr lang="ru-RU" altLang="ru-RU" b="1" dirty="0" smtClean="0">
                <a:solidFill>
                  <a:srgbClr val="002060"/>
                </a:solidFill>
                <a:latin typeface="Times New Roman" pitchFamily="18" charset="0"/>
                <a:cs typeface="Times New Roman" pitchFamily="18" charset="0"/>
              </a:rPr>
              <a:t> Угря в руках не удержишь</a:t>
            </a:r>
            <a:r>
              <a:rPr lang="ru-RU" altLang="ru-RU" sz="2800" b="1" dirty="0" smtClean="0">
                <a:solidFill>
                  <a:srgbClr val="002060"/>
                </a:solidFill>
                <a:latin typeface="Times New Roman" pitchFamily="18" charset="0"/>
                <a:cs typeface="Times New Roman" pitchFamily="18" charset="0"/>
              </a:rPr>
              <a:t>.</a:t>
            </a:r>
          </a:p>
          <a:p>
            <a:pPr>
              <a:lnSpc>
                <a:spcPct val="90000"/>
              </a:lnSpc>
              <a:buFont typeface="Wingdings" pitchFamily="2" charset="2"/>
              <a:buChar char="Ø"/>
            </a:pPr>
            <a:r>
              <a:rPr lang="ru-RU" altLang="ru-RU" b="1" dirty="0" smtClean="0">
                <a:solidFill>
                  <a:srgbClr val="002060"/>
                </a:solidFill>
                <a:latin typeface="Times New Roman" pitchFamily="18" charset="0"/>
                <a:cs typeface="Times New Roman" pitchFamily="18" charset="0"/>
              </a:rPr>
              <a:t> Ловкий человек и на дынной корке не поскользнется.</a:t>
            </a:r>
          </a:p>
          <a:p>
            <a:endParaRPr lang="uk-UA" dirty="0"/>
          </a:p>
        </p:txBody>
      </p:sp>
      <p:pic>
        <p:nvPicPr>
          <p:cNvPr id="8194" name="Picture 2" descr="D:\Марина-документ\материал для презинтации\физика\0004-004-Karbonovye-kisloty-eto-or-94775.png"/>
          <p:cNvPicPr>
            <a:picLocks noChangeAspect="1" noChangeArrowheads="1"/>
          </p:cNvPicPr>
          <p:nvPr/>
        </p:nvPicPr>
        <p:blipFill>
          <a:blip r:embed="rId2" cstate="print"/>
          <a:srcRect/>
          <a:stretch>
            <a:fillRect/>
          </a:stretch>
        </p:blipFill>
        <p:spPr bwMode="auto">
          <a:xfrm>
            <a:off x="6715140" y="3149960"/>
            <a:ext cx="2428860" cy="29412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20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7">
                                            <p:txEl>
                                              <p:pRg st="0" end="0"/>
                                            </p:txEl>
                                          </p:spTgt>
                                        </p:tgtEl>
                                        <p:attrNameLst>
                                          <p:attrName>fill.type</p:attrName>
                                        </p:attrNameLst>
                                      </p:cBhvr>
                                      <p:to>
                                        <p:strVal val="solid"/>
                                      </p:to>
                                    </p:set>
                                  </p:childTnLst>
                                </p:cTn>
                              </p:par>
                            </p:childTnLst>
                          </p:cTn>
                        </p:par>
                        <p:par>
                          <p:cTn id="10" fill="hold">
                            <p:stCondLst>
                              <p:cond delay="23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3" dur="20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15" dur="200"/>
                                        <p:tgtEl>
                                          <p:spTgt spid="7">
                                            <p:txEl>
                                              <p:pRg st="1" end="1"/>
                                            </p:txEl>
                                          </p:spTgt>
                                        </p:tgtEl>
                                        <p:attrNameLst>
                                          <p:attrName>fill.type</p:attrName>
                                        </p:attrNameLst>
                                      </p:cBhvr>
                                      <p:to>
                                        <p:strVal val="solid"/>
                                      </p:to>
                                    </p:set>
                                  </p:childTnLst>
                                </p:cTn>
                              </p:par>
                            </p:childTnLst>
                          </p:cTn>
                        </p:par>
                        <p:par>
                          <p:cTn id="16" fill="hold">
                            <p:stCondLst>
                              <p:cond delay="44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19" dur="20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1" dur="200"/>
                                        <p:tgtEl>
                                          <p:spTgt spid="7">
                                            <p:txEl>
                                              <p:pRg st="2" end="2"/>
                                            </p:txEl>
                                          </p:spTgt>
                                        </p:tgtEl>
                                        <p:attrNameLst>
                                          <p:attrName>fill.type</p:attrName>
                                        </p:attrNameLst>
                                      </p:cBhvr>
                                      <p:to>
                                        <p:strVal val="solid"/>
                                      </p:to>
                                    </p:set>
                                  </p:childTnLst>
                                </p:cTn>
                              </p:par>
                            </p:childTnLst>
                          </p:cTn>
                        </p:par>
                        <p:par>
                          <p:cTn id="22" fill="hold">
                            <p:stCondLst>
                              <p:cond delay="680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25" dur="20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20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27" dur="200"/>
                                        <p:tgtEl>
                                          <p:spTgt spid="7">
                                            <p:txEl>
                                              <p:pRg st="3" end="3"/>
                                            </p:txEl>
                                          </p:spTgt>
                                        </p:tgtEl>
                                        <p:attrNameLst>
                                          <p:attrName>fill.type</p:attrName>
                                        </p:attrNameLst>
                                      </p:cBhvr>
                                      <p:to>
                                        <p:strVal val="solid"/>
                                      </p:to>
                                    </p:set>
                                  </p:childTnLst>
                                </p:cTn>
                              </p:par>
                            </p:childTnLst>
                          </p:cTn>
                        </p:par>
                        <p:par>
                          <p:cTn id="28" fill="hold">
                            <p:stCondLst>
                              <p:cond delay="100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31" dur="20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20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33" dur="200"/>
                                        <p:tgtEl>
                                          <p:spTgt spid="7">
                                            <p:txEl>
                                              <p:pRg st="4" end="4"/>
                                            </p:txEl>
                                          </p:spTgt>
                                        </p:tgtEl>
                                        <p:attrNameLst>
                                          <p:attrName>fill.type</p:attrName>
                                        </p:attrNameLst>
                                      </p:cBhvr>
                                      <p:to>
                                        <p:strVal val="solid"/>
                                      </p:to>
                                    </p:set>
                                  </p:childTnLst>
                                </p:cTn>
                              </p:par>
                            </p:childTnLst>
                          </p:cTn>
                        </p:par>
                        <p:par>
                          <p:cTn id="34" fill="hold">
                            <p:stCondLst>
                              <p:cond delay="1220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37" dur="20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20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39" dur="200"/>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14356"/>
            <a:ext cx="9144000" cy="4136517"/>
          </a:xfrm>
          <a:prstGeom prst="rect">
            <a:avLst/>
          </a:prstGeom>
          <a:noFill/>
        </p:spPr>
        <p:txBody>
          <a:bodyPr wrap="square" rtlCol="0">
            <a:spAutoFit/>
          </a:bodyPr>
          <a:lstStyle/>
          <a:p>
            <a:pPr marL="0" indent="266700">
              <a:lnSpc>
                <a:spcPct val="90000"/>
              </a:lnSpc>
              <a:buFont typeface="Wingdings" pitchFamily="2" charset="2"/>
              <a:buNone/>
              <a:tabLst>
                <a:tab pos="533400" algn="l"/>
              </a:tabLst>
            </a:pPr>
            <a:r>
              <a:rPr lang="ru-RU" altLang="ru-RU" sz="2400" b="1" dirty="0" smtClean="0">
                <a:solidFill>
                  <a:srgbClr val="002060"/>
                </a:solidFill>
                <a:latin typeface="Times New Roman" pitchFamily="18" charset="0"/>
                <a:cs typeface="Times New Roman" pitchFamily="18" charset="0"/>
              </a:rPr>
              <a:t>1.Какая сила не позволяет сдвинуть с места тяжёлый шкаф?</a:t>
            </a:r>
          </a:p>
          <a:p>
            <a:pPr marL="0" indent="266700">
              <a:lnSpc>
                <a:spcPct val="90000"/>
              </a:lnSpc>
              <a:buFont typeface="Wingdings" pitchFamily="2" charset="2"/>
              <a:buNone/>
              <a:tabLst>
                <a:tab pos="533400" algn="l"/>
              </a:tabLst>
            </a:pPr>
            <a:r>
              <a:rPr lang="ru-RU" altLang="ru-RU" sz="2000" b="1" dirty="0" smtClean="0">
                <a:solidFill>
                  <a:srgbClr val="FF0000"/>
                </a:solidFill>
                <a:latin typeface="Times New Roman" pitchFamily="18" charset="0"/>
                <a:cs typeface="Times New Roman" pitchFamily="18" charset="0"/>
              </a:rPr>
              <a:t>а) </a:t>
            </a:r>
            <a:r>
              <a:rPr lang="ru-RU" altLang="ru-RU" sz="2000" b="1" dirty="0" smtClean="0">
                <a:solidFill>
                  <a:srgbClr val="0070C0"/>
                </a:solidFill>
                <a:latin typeface="Times New Roman" pitchFamily="18" charset="0"/>
                <a:cs typeface="Times New Roman" pitchFamily="18" charset="0"/>
              </a:rPr>
              <a:t>Сила трения скольжения     </a:t>
            </a:r>
            <a:r>
              <a:rPr lang="ru-RU" altLang="ru-RU" sz="2000" b="1" dirty="0" smtClean="0">
                <a:solidFill>
                  <a:srgbClr val="FF0000"/>
                </a:solidFill>
                <a:latin typeface="Times New Roman" pitchFamily="18" charset="0"/>
                <a:cs typeface="Times New Roman" pitchFamily="18" charset="0"/>
              </a:rPr>
              <a:t>б) </a:t>
            </a:r>
            <a:r>
              <a:rPr lang="ru-RU" altLang="ru-RU" sz="2000" b="1" dirty="0" smtClean="0">
                <a:solidFill>
                  <a:srgbClr val="0070C0"/>
                </a:solidFill>
                <a:latin typeface="Times New Roman" pitchFamily="18" charset="0"/>
                <a:cs typeface="Times New Roman" pitchFamily="18" charset="0"/>
              </a:rPr>
              <a:t>Сила трения покоя    </a:t>
            </a:r>
            <a:r>
              <a:rPr lang="ru-RU" altLang="ru-RU" sz="2000" b="1" dirty="0" smtClean="0">
                <a:solidFill>
                  <a:srgbClr val="FF0000"/>
                </a:solidFill>
                <a:latin typeface="Times New Roman" pitchFamily="18" charset="0"/>
                <a:cs typeface="Times New Roman" pitchFamily="18" charset="0"/>
              </a:rPr>
              <a:t> в) </a:t>
            </a:r>
            <a:r>
              <a:rPr lang="ru-RU" altLang="ru-RU" sz="2000" b="1" dirty="0" smtClean="0">
                <a:solidFill>
                  <a:srgbClr val="0070C0"/>
                </a:solidFill>
                <a:latin typeface="Times New Roman" pitchFamily="18" charset="0"/>
                <a:cs typeface="Times New Roman" pitchFamily="18" charset="0"/>
              </a:rPr>
              <a:t>Сила тяжести</a:t>
            </a:r>
          </a:p>
          <a:p>
            <a:pPr marL="0" indent="266700" algn="ctr">
              <a:lnSpc>
                <a:spcPct val="90000"/>
              </a:lnSpc>
              <a:buFont typeface="Wingdings" pitchFamily="2" charset="2"/>
              <a:buNone/>
              <a:tabLst>
                <a:tab pos="533400" algn="l"/>
              </a:tabLst>
            </a:pPr>
            <a:r>
              <a:rPr lang="ru-RU" altLang="ru-RU" sz="2400" b="1" dirty="0" smtClean="0">
                <a:solidFill>
                  <a:srgbClr val="002060"/>
                </a:solidFill>
                <a:latin typeface="Times New Roman" pitchFamily="18" charset="0"/>
                <a:cs typeface="Times New Roman" pitchFamily="18" charset="0"/>
              </a:rPr>
              <a:t>2. Парашютист, масса которого 70 кг, равномерно опускается.        Чему равна сила сопротивления воздуха?</a:t>
            </a:r>
          </a:p>
          <a:p>
            <a:pPr marL="0" indent="266700">
              <a:lnSpc>
                <a:spcPct val="90000"/>
              </a:lnSpc>
              <a:buFont typeface="Wingdings" pitchFamily="2" charset="2"/>
              <a:buNone/>
              <a:tabLst>
                <a:tab pos="533400" algn="l"/>
              </a:tabLst>
            </a:pPr>
            <a:r>
              <a:rPr lang="ru-RU" altLang="ru-RU" sz="2000" b="1" dirty="0" smtClean="0">
                <a:solidFill>
                  <a:srgbClr val="0070C0"/>
                </a:solidFill>
                <a:latin typeface="Times New Roman" pitchFamily="18" charset="0"/>
                <a:cs typeface="Times New Roman" pitchFamily="18" charset="0"/>
              </a:rPr>
              <a:t> </a:t>
            </a:r>
            <a:r>
              <a:rPr lang="ru-RU" altLang="ru-RU" sz="2000" b="1" dirty="0" smtClean="0">
                <a:solidFill>
                  <a:srgbClr val="FF0000"/>
                </a:solidFill>
                <a:latin typeface="Times New Roman" pitchFamily="18" charset="0"/>
                <a:cs typeface="Times New Roman" pitchFamily="18" charset="0"/>
              </a:rPr>
              <a:t>а) </a:t>
            </a:r>
            <a:r>
              <a:rPr lang="ru-RU" altLang="ru-RU" sz="2000" b="1" dirty="0" smtClean="0">
                <a:solidFill>
                  <a:srgbClr val="0070C0"/>
                </a:solidFill>
                <a:latin typeface="Times New Roman" pitchFamily="18" charset="0"/>
                <a:cs typeface="Times New Roman" pitchFamily="18" charset="0"/>
              </a:rPr>
              <a:t>700 Н                                        </a:t>
            </a:r>
            <a:r>
              <a:rPr lang="ru-RU" altLang="ru-RU" sz="2000" b="1" dirty="0" smtClean="0">
                <a:solidFill>
                  <a:srgbClr val="FF0000"/>
                </a:solidFill>
                <a:latin typeface="Times New Roman" pitchFamily="18" charset="0"/>
                <a:cs typeface="Times New Roman" pitchFamily="18" charset="0"/>
              </a:rPr>
              <a:t>б) </a:t>
            </a:r>
            <a:r>
              <a:rPr lang="ru-RU" altLang="ru-RU" sz="2000" b="1" dirty="0" smtClean="0">
                <a:solidFill>
                  <a:srgbClr val="0070C0"/>
                </a:solidFill>
                <a:latin typeface="Times New Roman" pitchFamily="18" charset="0"/>
                <a:cs typeface="Times New Roman" pitchFamily="18" charset="0"/>
              </a:rPr>
              <a:t>0 Н                                  </a:t>
            </a:r>
            <a:r>
              <a:rPr lang="ru-RU" altLang="ru-RU" sz="2000" b="1" dirty="0" smtClean="0">
                <a:solidFill>
                  <a:srgbClr val="FF0000"/>
                </a:solidFill>
                <a:latin typeface="Times New Roman" pitchFamily="18" charset="0"/>
                <a:cs typeface="Times New Roman" pitchFamily="18" charset="0"/>
              </a:rPr>
              <a:t>в) </a:t>
            </a:r>
            <a:r>
              <a:rPr lang="ru-RU" altLang="ru-RU" sz="2000" b="1" dirty="0" smtClean="0">
                <a:solidFill>
                  <a:srgbClr val="0070C0"/>
                </a:solidFill>
                <a:latin typeface="Times New Roman" pitchFamily="18" charset="0"/>
                <a:cs typeface="Times New Roman" pitchFamily="18" charset="0"/>
              </a:rPr>
              <a:t>70 Н</a:t>
            </a:r>
          </a:p>
          <a:p>
            <a:pPr marL="0" indent="266700">
              <a:lnSpc>
                <a:spcPct val="90000"/>
              </a:lnSpc>
              <a:buFont typeface="Wingdings" pitchFamily="2" charset="2"/>
              <a:buNone/>
              <a:tabLst>
                <a:tab pos="533400" algn="l"/>
              </a:tabLst>
            </a:pPr>
            <a:r>
              <a:rPr lang="ru-RU" altLang="ru-RU" sz="2400" b="1" dirty="0" smtClean="0">
                <a:solidFill>
                  <a:srgbClr val="002060"/>
                </a:solidFill>
                <a:latin typeface="Times New Roman" pitchFamily="18" charset="0"/>
                <a:cs typeface="Times New Roman" pitchFamily="18" charset="0"/>
              </a:rPr>
              <a:t>3. При смазке трущихся поверхностей сила трения …</a:t>
            </a:r>
          </a:p>
          <a:p>
            <a:pPr marL="0" indent="266700">
              <a:lnSpc>
                <a:spcPct val="90000"/>
              </a:lnSpc>
              <a:buFont typeface="Wingdings" pitchFamily="2" charset="2"/>
              <a:buNone/>
              <a:tabLst>
                <a:tab pos="533400" algn="l"/>
              </a:tabLst>
            </a:pPr>
            <a:r>
              <a:rPr lang="ru-RU" altLang="ru-RU" sz="2000" b="1" dirty="0" smtClean="0">
                <a:solidFill>
                  <a:srgbClr val="FF0000"/>
                </a:solidFill>
                <a:latin typeface="Times New Roman" pitchFamily="18" charset="0"/>
                <a:cs typeface="Times New Roman" pitchFamily="18" charset="0"/>
              </a:rPr>
              <a:t>а) </a:t>
            </a:r>
            <a:r>
              <a:rPr lang="ru-RU" altLang="ru-RU" sz="2000" b="1" dirty="0" smtClean="0">
                <a:solidFill>
                  <a:srgbClr val="0070C0"/>
                </a:solidFill>
                <a:latin typeface="Times New Roman" pitchFamily="18" charset="0"/>
                <a:cs typeface="Times New Roman" pitchFamily="18" charset="0"/>
              </a:rPr>
              <a:t>не изменяется                         </a:t>
            </a:r>
            <a:r>
              <a:rPr lang="ru-RU" altLang="ru-RU" sz="2000" b="1" dirty="0" smtClean="0">
                <a:solidFill>
                  <a:srgbClr val="FF0000"/>
                </a:solidFill>
                <a:latin typeface="Times New Roman" pitchFamily="18" charset="0"/>
                <a:cs typeface="Times New Roman" pitchFamily="18" charset="0"/>
              </a:rPr>
              <a:t>б) </a:t>
            </a:r>
            <a:r>
              <a:rPr lang="ru-RU" altLang="ru-RU" sz="2000" b="1" dirty="0" smtClean="0">
                <a:solidFill>
                  <a:srgbClr val="0070C0"/>
                </a:solidFill>
                <a:latin typeface="Times New Roman" pitchFamily="18" charset="0"/>
                <a:cs typeface="Times New Roman" pitchFamily="18" charset="0"/>
              </a:rPr>
              <a:t>увеличивается              </a:t>
            </a:r>
            <a:r>
              <a:rPr lang="ru-RU" altLang="ru-RU" sz="2000" b="1" dirty="0" smtClean="0">
                <a:solidFill>
                  <a:srgbClr val="FF0000"/>
                </a:solidFill>
                <a:latin typeface="Times New Roman" pitchFamily="18" charset="0"/>
                <a:cs typeface="Times New Roman" pitchFamily="18" charset="0"/>
              </a:rPr>
              <a:t>в) </a:t>
            </a:r>
            <a:r>
              <a:rPr lang="ru-RU" altLang="ru-RU" sz="2000" b="1" dirty="0" smtClean="0">
                <a:solidFill>
                  <a:srgbClr val="0070C0"/>
                </a:solidFill>
                <a:latin typeface="Times New Roman" pitchFamily="18" charset="0"/>
                <a:cs typeface="Times New Roman" pitchFamily="18" charset="0"/>
              </a:rPr>
              <a:t>уменьшается</a:t>
            </a:r>
          </a:p>
          <a:p>
            <a:pPr marL="0" indent="266700" algn="ctr">
              <a:lnSpc>
                <a:spcPct val="90000"/>
              </a:lnSpc>
              <a:buFont typeface="Wingdings" pitchFamily="2" charset="2"/>
              <a:buNone/>
              <a:tabLst>
                <a:tab pos="533400" algn="l"/>
              </a:tabLst>
            </a:pPr>
            <a:r>
              <a:rPr lang="ru-RU" altLang="ru-RU" sz="2400" b="1" dirty="0" smtClean="0">
                <a:solidFill>
                  <a:srgbClr val="002060"/>
                </a:solidFill>
                <a:latin typeface="Times New Roman" pitchFamily="18" charset="0"/>
                <a:cs typeface="Times New Roman" pitchFamily="18" charset="0"/>
              </a:rPr>
              <a:t>4. Как направлена сила трения, когда брусок движется по столу вправо?</a:t>
            </a:r>
          </a:p>
          <a:p>
            <a:pPr marL="0" indent="266700">
              <a:lnSpc>
                <a:spcPct val="90000"/>
              </a:lnSpc>
              <a:buFont typeface="Wingdings" pitchFamily="2" charset="2"/>
              <a:buNone/>
              <a:tabLst>
                <a:tab pos="533400" algn="l"/>
              </a:tabLst>
            </a:pPr>
            <a:r>
              <a:rPr lang="ru-RU" altLang="ru-RU" sz="2000" b="1" dirty="0" smtClean="0">
                <a:solidFill>
                  <a:srgbClr val="0070C0"/>
                </a:solidFill>
                <a:latin typeface="Times New Roman" pitchFamily="18" charset="0"/>
                <a:cs typeface="Times New Roman" pitchFamily="18" charset="0"/>
              </a:rPr>
              <a:t> </a:t>
            </a:r>
            <a:r>
              <a:rPr lang="ru-RU" altLang="ru-RU" sz="2000" b="1" dirty="0" smtClean="0">
                <a:solidFill>
                  <a:srgbClr val="FF0000"/>
                </a:solidFill>
                <a:latin typeface="Times New Roman" pitchFamily="18" charset="0"/>
                <a:cs typeface="Times New Roman" pitchFamily="18" charset="0"/>
              </a:rPr>
              <a:t>а) </a:t>
            </a:r>
            <a:r>
              <a:rPr lang="ru-RU" altLang="ru-RU" sz="2000" b="1" dirty="0" smtClean="0">
                <a:solidFill>
                  <a:srgbClr val="0070C0"/>
                </a:solidFill>
                <a:latin typeface="Times New Roman" pitchFamily="18" charset="0"/>
                <a:cs typeface="Times New Roman" pitchFamily="18" charset="0"/>
              </a:rPr>
              <a:t>вправо                                     </a:t>
            </a:r>
            <a:r>
              <a:rPr lang="ru-RU" altLang="ru-RU" sz="2000" b="1" dirty="0" smtClean="0">
                <a:solidFill>
                  <a:srgbClr val="FF0000"/>
                </a:solidFill>
                <a:latin typeface="Times New Roman" pitchFamily="18" charset="0"/>
                <a:cs typeface="Times New Roman" pitchFamily="18" charset="0"/>
              </a:rPr>
              <a:t>б) </a:t>
            </a:r>
            <a:r>
              <a:rPr lang="ru-RU" altLang="ru-RU" sz="2000" b="1" dirty="0" smtClean="0">
                <a:solidFill>
                  <a:srgbClr val="0070C0"/>
                </a:solidFill>
                <a:latin typeface="Times New Roman" pitchFamily="18" charset="0"/>
                <a:cs typeface="Times New Roman" pitchFamily="18" charset="0"/>
              </a:rPr>
              <a:t>влево                              </a:t>
            </a:r>
            <a:r>
              <a:rPr lang="ru-RU" altLang="ru-RU" sz="2000" b="1" dirty="0" smtClean="0">
                <a:solidFill>
                  <a:srgbClr val="FF0000"/>
                </a:solidFill>
                <a:latin typeface="Times New Roman" pitchFamily="18" charset="0"/>
                <a:cs typeface="Times New Roman" pitchFamily="18" charset="0"/>
              </a:rPr>
              <a:t>в) </a:t>
            </a:r>
            <a:r>
              <a:rPr lang="ru-RU" altLang="ru-RU" sz="2000" b="1" dirty="0" smtClean="0">
                <a:solidFill>
                  <a:srgbClr val="0070C0"/>
                </a:solidFill>
                <a:latin typeface="Times New Roman" pitchFamily="18" charset="0"/>
                <a:cs typeface="Times New Roman" pitchFamily="18" charset="0"/>
              </a:rPr>
              <a:t>вертикально вниз</a:t>
            </a:r>
          </a:p>
          <a:p>
            <a:pPr marL="0" indent="266700" algn="ctr">
              <a:lnSpc>
                <a:spcPct val="90000"/>
              </a:lnSpc>
              <a:buFont typeface="Wingdings" pitchFamily="2" charset="2"/>
              <a:buNone/>
              <a:tabLst>
                <a:tab pos="533400" algn="l"/>
              </a:tabLst>
            </a:pPr>
            <a:r>
              <a:rPr lang="ru-RU" altLang="ru-RU" sz="2400" b="1" dirty="0" smtClean="0">
                <a:solidFill>
                  <a:srgbClr val="002060"/>
                </a:solidFill>
                <a:latin typeface="Times New Roman" pitchFamily="18" charset="0"/>
                <a:cs typeface="Times New Roman" pitchFamily="18" charset="0"/>
              </a:rPr>
              <a:t>5. В гололед тротуары посыпают песком. При этом трение подошв обуви о лед …</a:t>
            </a:r>
          </a:p>
          <a:p>
            <a:pPr marL="0" indent="266700">
              <a:lnSpc>
                <a:spcPct val="90000"/>
              </a:lnSpc>
              <a:buFont typeface="Wingdings" pitchFamily="2" charset="2"/>
              <a:buNone/>
              <a:tabLst>
                <a:tab pos="533400" algn="l"/>
              </a:tabLst>
            </a:pPr>
            <a:r>
              <a:rPr lang="ru-RU" altLang="ru-RU" sz="2000" b="1" dirty="0" smtClean="0">
                <a:solidFill>
                  <a:srgbClr val="0070C0"/>
                </a:solidFill>
                <a:latin typeface="Times New Roman" pitchFamily="18" charset="0"/>
                <a:cs typeface="Times New Roman" pitchFamily="18" charset="0"/>
              </a:rPr>
              <a:t> </a:t>
            </a:r>
            <a:r>
              <a:rPr lang="ru-RU" altLang="ru-RU" sz="2000" b="1" dirty="0" smtClean="0">
                <a:solidFill>
                  <a:srgbClr val="FF0000"/>
                </a:solidFill>
                <a:latin typeface="Times New Roman" pitchFamily="18" charset="0"/>
                <a:cs typeface="Times New Roman" pitchFamily="18" charset="0"/>
              </a:rPr>
              <a:t>а) </a:t>
            </a:r>
            <a:r>
              <a:rPr lang="ru-RU" altLang="ru-RU" sz="2000" b="1" dirty="0" smtClean="0">
                <a:solidFill>
                  <a:srgbClr val="0070C0"/>
                </a:solidFill>
                <a:latin typeface="Times New Roman" pitchFamily="18" charset="0"/>
                <a:cs typeface="Times New Roman" pitchFamily="18" charset="0"/>
              </a:rPr>
              <a:t>не изменяется                        </a:t>
            </a:r>
            <a:r>
              <a:rPr lang="ru-RU" altLang="ru-RU" sz="2000" b="1" dirty="0" smtClean="0">
                <a:solidFill>
                  <a:srgbClr val="FF0000"/>
                </a:solidFill>
                <a:latin typeface="Times New Roman" pitchFamily="18" charset="0"/>
                <a:cs typeface="Times New Roman" pitchFamily="18" charset="0"/>
              </a:rPr>
              <a:t>б) </a:t>
            </a:r>
            <a:r>
              <a:rPr lang="ru-RU" altLang="ru-RU" sz="2000" b="1" dirty="0" smtClean="0">
                <a:solidFill>
                  <a:srgbClr val="0070C0"/>
                </a:solidFill>
                <a:latin typeface="Times New Roman" pitchFamily="18" charset="0"/>
                <a:cs typeface="Times New Roman" pitchFamily="18" charset="0"/>
              </a:rPr>
              <a:t>уменьшается                 </a:t>
            </a:r>
            <a:r>
              <a:rPr lang="ru-RU" altLang="ru-RU" sz="2000" b="1" dirty="0" smtClean="0">
                <a:solidFill>
                  <a:srgbClr val="FF0000"/>
                </a:solidFill>
                <a:latin typeface="Times New Roman" pitchFamily="18" charset="0"/>
                <a:cs typeface="Times New Roman" pitchFamily="18" charset="0"/>
              </a:rPr>
              <a:t>в) </a:t>
            </a:r>
            <a:r>
              <a:rPr lang="ru-RU" altLang="ru-RU" sz="2000" b="1" dirty="0" smtClean="0">
                <a:solidFill>
                  <a:srgbClr val="0070C0"/>
                </a:solidFill>
                <a:latin typeface="Times New Roman" pitchFamily="18" charset="0"/>
                <a:cs typeface="Times New Roman" pitchFamily="18" charset="0"/>
              </a:rPr>
              <a:t>увеличивается</a:t>
            </a:r>
            <a:endParaRPr lang="ru-RU" altLang="ru-RU" b="1" dirty="0" smtClean="0">
              <a:solidFill>
                <a:srgbClr val="0070C0"/>
              </a:solidFill>
              <a:latin typeface="Times New Roman" pitchFamily="18" charset="0"/>
              <a:cs typeface="Times New Roman" pitchFamily="18" charset="0"/>
            </a:endParaRPr>
          </a:p>
        </p:txBody>
      </p:sp>
      <p:sp>
        <p:nvSpPr>
          <p:cNvPr id="7" name="TextBox 6"/>
          <p:cNvSpPr txBox="1"/>
          <p:nvPr/>
        </p:nvSpPr>
        <p:spPr>
          <a:xfrm>
            <a:off x="1714480" y="0"/>
            <a:ext cx="5500726" cy="769441"/>
          </a:xfrm>
          <a:prstGeom prst="rect">
            <a:avLst/>
          </a:prstGeom>
          <a:noFill/>
        </p:spPr>
        <p:txBody>
          <a:bodyPr wrap="square" rtlCol="0">
            <a:spAutoFit/>
          </a:bodyPr>
          <a:lstStyle/>
          <a:p>
            <a:r>
              <a:rPr lang="uk-UA" sz="4400" b="1" i="1" spc="300" dirty="0" err="1" smtClean="0">
                <a:solidFill>
                  <a:srgbClr val="FF0000"/>
                </a:solidFill>
                <a:latin typeface="Times New Roman" pitchFamily="18" charset="0"/>
                <a:cs typeface="Times New Roman" pitchFamily="18" charset="0"/>
              </a:rPr>
              <a:t>Тестовые</a:t>
            </a:r>
            <a:r>
              <a:rPr lang="uk-UA" sz="4400" b="1" i="1" spc="300" dirty="0" smtClean="0">
                <a:solidFill>
                  <a:srgbClr val="FF0000"/>
                </a:solidFill>
                <a:latin typeface="Times New Roman" pitchFamily="18" charset="0"/>
                <a:cs typeface="Times New Roman" pitchFamily="18" charset="0"/>
              </a:rPr>
              <a:t> </a:t>
            </a:r>
            <a:r>
              <a:rPr lang="uk-UA" sz="4400" b="1" i="1" spc="300" dirty="0" err="1" smtClean="0">
                <a:solidFill>
                  <a:srgbClr val="FF0000"/>
                </a:solidFill>
                <a:latin typeface="Times New Roman" pitchFamily="18" charset="0"/>
                <a:cs typeface="Times New Roman" pitchFamily="18" charset="0"/>
              </a:rPr>
              <a:t>задания</a:t>
            </a:r>
            <a:endParaRPr lang="uk-UA" sz="4400" b="1" i="1" spc="300" dirty="0">
              <a:solidFill>
                <a:srgbClr val="FF0000"/>
              </a:solidFill>
              <a:latin typeface="Times New Roman" pitchFamily="18" charset="0"/>
              <a:cs typeface="Times New Roman" pitchFamily="18" charset="0"/>
            </a:endParaRPr>
          </a:p>
        </p:txBody>
      </p:sp>
      <p:sp>
        <p:nvSpPr>
          <p:cNvPr id="8" name="WordArt 31"/>
          <p:cNvSpPr>
            <a:spLocks noChangeArrowheads="1" noChangeShapeType="1" noTextEdit="1"/>
          </p:cNvSpPr>
          <p:nvPr/>
        </p:nvSpPr>
        <p:spPr bwMode="auto">
          <a:xfrm>
            <a:off x="2285984" y="1571612"/>
            <a:ext cx="4143404" cy="3857652"/>
          </a:xfrm>
          <a:prstGeom prst="rect">
            <a:avLst/>
          </a:prstGeom>
        </p:spPr>
        <p:txBody>
          <a:bodyPr wrap="none" fromWordArt="1">
            <a:prstTxWarp prst="textPlain">
              <a:avLst>
                <a:gd name="adj" fmla="val 50000"/>
              </a:avLst>
            </a:prstTxWarp>
          </a:bodyPr>
          <a:lstStyle/>
          <a:p>
            <a:pPr algn="ctr"/>
            <a:r>
              <a:rPr lang="uk-UA"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a:cs typeface="Arial"/>
              </a:rPr>
              <a:t>?</a:t>
            </a:r>
          </a:p>
        </p:txBody>
      </p:sp>
      <p:pic>
        <p:nvPicPr>
          <p:cNvPr id="9" name="Рисунок 11" descr="j0336396"/>
          <p:cNvPicPr>
            <a:picLocks noChangeAspect="1" noChangeArrowheads="1"/>
          </p:cNvPicPr>
          <p:nvPr/>
        </p:nvPicPr>
        <p:blipFill>
          <a:blip r:embed="rId2" cstate="print"/>
          <a:srcRect/>
          <a:stretch>
            <a:fillRect/>
          </a:stretch>
        </p:blipFill>
        <p:spPr bwMode="auto">
          <a:xfrm>
            <a:off x="8358206" y="0"/>
            <a:ext cx="785794" cy="785794"/>
          </a:xfrm>
          <a:prstGeom prst="rect">
            <a:avLst/>
          </a:prstGeom>
          <a:noFill/>
          <a:ln w="9525">
            <a:noFill/>
            <a:miter lim="800000"/>
            <a:headEnd/>
            <a:tailEnd/>
          </a:ln>
        </p:spPr>
      </p:pic>
      <p:pic>
        <p:nvPicPr>
          <p:cNvPr id="10" name="Рисунок 7" descr="AG00317_"/>
          <p:cNvPicPr>
            <a:picLocks noChangeAspect="1" noChangeArrowheads="1"/>
          </p:cNvPicPr>
          <p:nvPr/>
        </p:nvPicPr>
        <p:blipFill>
          <a:blip r:embed="rId3" cstate="print"/>
          <a:srcRect/>
          <a:stretch>
            <a:fillRect/>
          </a:stretch>
        </p:blipFill>
        <p:spPr bwMode="auto">
          <a:xfrm>
            <a:off x="2000232" y="4071942"/>
            <a:ext cx="1562100" cy="2057400"/>
          </a:xfrm>
          <a:prstGeom prst="rect">
            <a:avLst/>
          </a:prstGeom>
          <a:noFill/>
          <a:ln w="9525">
            <a:noFill/>
            <a:miter lim="800000"/>
            <a:headEnd/>
            <a:tailEnd/>
          </a:ln>
        </p:spPr>
      </p:pic>
      <p:pic>
        <p:nvPicPr>
          <p:cNvPr id="11" name="Рисунок 40" descr="Рисунок1233"/>
          <p:cNvPicPr>
            <a:picLocks noChangeAspect="1" noChangeArrowheads="1"/>
          </p:cNvPicPr>
          <p:nvPr/>
        </p:nvPicPr>
        <p:blipFill>
          <a:blip r:embed="rId4" cstate="print"/>
          <a:srcRect/>
          <a:stretch>
            <a:fillRect/>
          </a:stretch>
        </p:blipFill>
        <p:spPr bwMode="auto">
          <a:xfrm>
            <a:off x="7391400" y="4714884"/>
            <a:ext cx="1752600" cy="172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6" presetClass="emph" presetSubtype="0" repeatCount="3000" fill="hold" grpId="0" nodeType="withEffect">
                                  <p:stCondLst>
                                    <p:cond delay="0"/>
                                  </p:stCondLst>
                                  <p:iterate type="lt">
                                    <p:tmPct val="0"/>
                                  </p:iterate>
                                  <p:childTnLst>
                                    <p:animScale>
                                      <p:cBhvr>
                                        <p:cTn id="11" dur="2000" fill="hold"/>
                                        <p:tgtEl>
                                          <p:spTgt spid="8"/>
                                        </p:tgtEl>
                                      </p:cBhvr>
                                      <p:by x="150000" y="150000"/>
                                    </p:animScale>
                                  </p:childTnLst>
                                </p:cTn>
                              </p:par>
                            </p:childTnLst>
                          </p:cTn>
                        </p:par>
                        <p:par>
                          <p:cTn id="12" fill="hold">
                            <p:stCondLst>
                              <p:cond delay="6000"/>
                            </p:stCondLst>
                            <p:childTnLst>
                              <p:par>
                                <p:cTn id="13" presetID="10" presetClass="exit" presetSubtype="0" fill="hold" grpId="2" nodeType="afterEffect">
                                  <p:stCondLst>
                                    <p:cond delay="0"/>
                                  </p:stCondLst>
                                  <p:iterate type="lt">
                                    <p:tmPct val="0"/>
                                  </p:iterate>
                                  <p:childTnLst>
                                    <p:animEffect transition="out" filter="fade">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childTnLst>
                          </p:cTn>
                        </p:par>
                        <p:par>
                          <p:cTn id="16" fill="hold">
                            <p:stCondLst>
                              <p:cond delay="8000"/>
                            </p:stCondLst>
                            <p:childTnLst>
                              <p:par>
                                <p:cTn id="17" presetID="5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par>
                                <p:cTn id="22" presetID="53"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par>
                          <p:cTn id="27" fill="hold">
                            <p:stCondLst>
                              <p:cond delay="10000"/>
                            </p:stCondLst>
                            <p:childTnLst>
                              <p:par>
                                <p:cTn id="28" presetID="53"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Effect transition="in" filter="fade">
                                      <p:cBhvr>
                                        <p:cTn id="32" dur="1000"/>
                                        <p:tgtEl>
                                          <p:spTgt spid="10"/>
                                        </p:tgtEl>
                                      </p:cBhvr>
                                    </p:animEffect>
                                  </p:childTnLst>
                                </p:cTn>
                              </p:par>
                              <p:par>
                                <p:cTn id="33" presetID="53"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P spid="8"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739" name="Group 75"/>
          <p:cNvGraphicFramePr>
            <a:graphicFrameLocks noGrp="1"/>
          </p:cNvGraphicFramePr>
          <p:nvPr>
            <p:ph type="tbl" idx="1"/>
            <p:extLst>
              <p:ext uri="{D42A27DB-BD31-4B8C-83A1-F6EECF244321}">
                <p14:modId xmlns:p14="http://schemas.microsoft.com/office/powerpoint/2010/main" val="3568785699"/>
              </p:ext>
            </p:extLst>
          </p:nvPr>
        </p:nvGraphicFramePr>
        <p:xfrm>
          <a:off x="1071538" y="1142984"/>
          <a:ext cx="6929487" cy="4000527"/>
        </p:xfrm>
        <a:graphic>
          <a:graphicData uri="http://schemas.openxmlformats.org/drawingml/2006/table">
            <a:tbl>
              <a:tblPr>
                <a:tableStyleId>{3C2FFA5D-87B4-456A-9821-1D502468CF0F}</a:tableStyleId>
              </a:tblPr>
              <a:tblGrid>
                <a:gridCol w="1750590"/>
                <a:gridCol w="1035779"/>
                <a:gridCol w="1035780"/>
                <a:gridCol w="1035779"/>
                <a:gridCol w="1035780"/>
                <a:gridCol w="1035779"/>
              </a:tblGrid>
              <a:tr h="906117">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2800" b="0"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36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№1</a:t>
                      </a:r>
                      <a:endParaRPr kumimoji="0" lang="ru-RU" altLang="ru-RU" sz="36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36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№2</a:t>
                      </a:r>
                      <a:endParaRPr kumimoji="0" lang="ru-RU" altLang="ru-RU" sz="36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36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№3</a:t>
                      </a:r>
                      <a:endParaRPr kumimoji="0" lang="ru-RU" altLang="ru-RU" sz="36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36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№4</a:t>
                      </a:r>
                      <a:endParaRPr kumimoji="0" lang="ru-RU" altLang="ru-RU" sz="36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36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№5</a:t>
                      </a:r>
                      <a:endParaRPr kumimoji="0" lang="ru-RU" altLang="ru-RU" sz="36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r>
              <a:tr h="1031470">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А</a:t>
                      </a:r>
                      <a:endParaRPr kumimoji="0" lang="ru-RU" altLang="ru-RU" sz="54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effectLst>
                            <a:outerShdw blurRad="38100" dist="38100" dir="2700000" algn="tl">
                              <a:srgbClr val="FFFFFF"/>
                            </a:outerShdw>
                          </a:effectLst>
                        </a:rPr>
                        <a:t> </a:t>
                      </a: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rPr>
                        <a:t>*</a:t>
                      </a:r>
                      <a:r>
                        <a:rPr kumimoji="0" lang="ru-RU" altLang="ru-RU" sz="540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rPr>
                        <a:t> </a:t>
                      </a:r>
                      <a:endParaRPr kumimoji="0" lang="ru-RU" altLang="ru-RU" sz="5400" b="1" i="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r>
              <a:tr h="1031470">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Б</a:t>
                      </a:r>
                      <a:endParaRPr kumimoji="0" lang="ru-RU" altLang="ru-RU" sz="54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rPr>
                        <a:t>*</a:t>
                      </a:r>
                      <a:endParaRPr kumimoji="0" lang="ru-RU" altLang="ru-RU" sz="5400" b="1" i="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effectLst>
                            <a:outerShdw blurRad="38100" dist="38100" dir="2700000" algn="tl">
                              <a:srgbClr val="FFFFFF"/>
                            </a:outerShdw>
                          </a:effectLst>
                        </a:rPr>
                        <a:t>  </a:t>
                      </a: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rPr>
                        <a:t>*</a:t>
                      </a:r>
                      <a:endParaRPr kumimoji="0" lang="ru-RU" altLang="ru-RU" sz="5400" b="1" i="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r>
              <a:tr h="1031470">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rPr>
                        <a:t>В</a:t>
                      </a:r>
                      <a:endParaRPr kumimoji="0" lang="ru-RU" altLang="ru-RU" sz="5400" b="1" i="0" u="none" strike="noStrike" cap="none" normalizeH="0" baseline="0" dirty="0" smtClean="0">
                        <a:ln>
                          <a:solidFill>
                            <a:sysClr val="windowText" lastClr="000000"/>
                          </a:solidFill>
                        </a:ln>
                        <a:solidFill>
                          <a:srgbClr val="00206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rPr>
                        <a:t>*</a:t>
                      </a:r>
                      <a:endParaRPr kumimoji="0" lang="ru-RU" altLang="ru-RU" sz="5400" b="1" i="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altLang="ru-RU" sz="5400" b="1" i="0" u="none" strike="noStrike" cap="none" normalizeH="0" baseline="0" dirty="0" smtClean="0">
                        <a:ln>
                          <a:solidFill>
                            <a:sysClr val="windowText" lastClr="000000"/>
                          </a:solidFill>
                        </a:ln>
                        <a:solidFill>
                          <a:schemeClr val="tx1"/>
                        </a:solidFill>
                        <a:effectLst>
                          <a:outerShdw blurRad="38100" dist="38100" dir="2700000" algn="tl">
                            <a:srgbClr val="FFFFFF"/>
                          </a:outerShdw>
                        </a:effectLst>
                        <a:latin typeface="Arial"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c>
                  <a:txBody>
                    <a:bodyPr/>
                    <a:lstStyle>
                      <a:lvl1pPr>
                        <a:spcBef>
                          <a:spcPct val="20000"/>
                        </a:spcBef>
                        <a:buClr>
                          <a:schemeClr val="hlink"/>
                        </a:buClr>
                        <a:buFont typeface="Wingdings" pitchFamily="2" charset="2"/>
                        <a:defRPr sz="2800">
                          <a:solidFill>
                            <a:schemeClr val="tx1"/>
                          </a:solidFill>
                          <a:effectLst>
                            <a:outerShdw blurRad="38100" dist="38100" dir="2700000" algn="tl">
                              <a:srgbClr val="FFFFFF"/>
                            </a:outerShdw>
                          </a:effectLst>
                          <a:latin typeface="Arial" charset="0"/>
                        </a:defRPr>
                      </a:lvl1pPr>
                      <a:lvl2pPr>
                        <a:spcBef>
                          <a:spcPct val="20000"/>
                        </a:spcBef>
                        <a:buClr>
                          <a:schemeClr val="accent2"/>
                        </a:buClr>
                        <a:buFont typeface="Wingdings" pitchFamily="2" charset="2"/>
                        <a:defRPr sz="2400">
                          <a:solidFill>
                            <a:schemeClr val="tx1"/>
                          </a:solidFill>
                          <a:effectLst>
                            <a:outerShdw blurRad="38100" dist="38100" dir="2700000" algn="tl">
                              <a:srgbClr val="FFFFFF"/>
                            </a:outerShdw>
                          </a:effectLst>
                          <a:latin typeface="Arial" charset="0"/>
                        </a:defRPr>
                      </a:lvl2pPr>
                      <a:lvl3pPr>
                        <a:spcBef>
                          <a:spcPct val="20000"/>
                        </a:spcBef>
                        <a:buClr>
                          <a:schemeClr val="hlink"/>
                        </a:buClr>
                        <a:buFont typeface="Wingdings" pitchFamily="2" charset="2"/>
                        <a:defRPr sz="2000">
                          <a:solidFill>
                            <a:schemeClr val="tx1"/>
                          </a:solidFill>
                          <a:effectLst>
                            <a:outerShdw blurRad="38100" dist="38100" dir="2700000" algn="tl">
                              <a:srgbClr val="FFFFFF"/>
                            </a:outerShdw>
                          </a:effectLst>
                          <a:latin typeface="Arial" charset="0"/>
                        </a:defRPr>
                      </a:lvl3pPr>
                      <a:lvl4pPr>
                        <a:spcBef>
                          <a:spcPct val="20000"/>
                        </a:spcBef>
                        <a:buClr>
                          <a:schemeClr val="accent2"/>
                        </a:buClr>
                        <a:buFont typeface="Wingdings" pitchFamily="2" charset="2"/>
                        <a:defRPr>
                          <a:solidFill>
                            <a:schemeClr val="tx1"/>
                          </a:solidFill>
                          <a:effectLst>
                            <a:outerShdw blurRad="38100" dist="38100" dir="2700000" algn="tl">
                              <a:srgbClr val="FFFFFF"/>
                            </a:outerShdw>
                          </a:effectLst>
                          <a:latin typeface="Arial" charset="0"/>
                        </a:defRPr>
                      </a:lvl4pPr>
                      <a:lvl5pPr>
                        <a:spcBef>
                          <a:spcPct val="20000"/>
                        </a:spcBef>
                        <a:buClr>
                          <a:schemeClr val="hlink"/>
                        </a:buClr>
                        <a:buFont typeface="Wingdings" pitchFamily="2" charset="2"/>
                        <a:defRPr>
                          <a:solidFill>
                            <a:schemeClr val="tx1"/>
                          </a:solidFill>
                          <a:effectLst>
                            <a:outerShdw blurRad="38100" dist="38100" dir="2700000" algn="tl">
                              <a:srgbClr val="FFFFFF"/>
                            </a:outerShdw>
                          </a:effectLst>
                          <a:latin typeface="Arial" charset="0"/>
                        </a:defRPr>
                      </a:lvl5pPr>
                      <a:lvl6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6pPr>
                      <a:lvl7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7pPr>
                      <a:lvl8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8pPr>
                      <a:lvl9pPr fontAlgn="base">
                        <a:spcBef>
                          <a:spcPct val="20000"/>
                        </a:spcBef>
                        <a:spcAft>
                          <a:spcPct val="0"/>
                        </a:spcAft>
                        <a:buClr>
                          <a:schemeClr val="hlink"/>
                        </a:buClr>
                        <a:buFont typeface="Wingdings" pitchFamily="2" charset="2"/>
                        <a:defRPr>
                          <a:solidFill>
                            <a:schemeClr val="tx1"/>
                          </a:solidFill>
                          <a:effectLst>
                            <a:outerShdw blurRad="38100" dist="38100" dir="2700000" algn="tl">
                              <a:srgbClr val="FFFFFF"/>
                            </a:outerShdw>
                          </a:effectLst>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altLang="ru-RU" sz="540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rPr>
                        <a:t>*</a:t>
                      </a:r>
                      <a:endParaRPr kumimoji="0" lang="ru-RU" altLang="ru-RU" sz="5400" b="1" i="0" u="none" strike="noStrike" cap="none" normalizeH="0" baseline="0" dirty="0" smtClean="0">
                        <a:ln>
                          <a:solidFill>
                            <a:sysClr val="windowText" lastClr="000000"/>
                          </a:solidFill>
                        </a:ln>
                        <a:solidFill>
                          <a:srgbClr val="FF0000"/>
                        </a:solidFill>
                        <a:effectLst>
                          <a:outerShdw blurRad="38100" dist="38100" dir="2700000" algn="tl">
                            <a:srgbClr val="FFFFFF"/>
                          </a:outerShdw>
                        </a:effectLst>
                        <a:latin typeface="Times New Roman" pitchFamily="18" charset="0"/>
                        <a:cs typeface="Times New Roman" pitchFamily="18" charset="0"/>
                      </a:endParaRPr>
                    </a:p>
                  </a:txBody>
                  <a:tcPr horzOverflow="overflow">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gradFill flip="none" rotWithShape="1">
                      <a:gsLst>
                        <a:gs pos="0">
                          <a:srgbClr val="0066FF">
                            <a:tint val="66000"/>
                            <a:satMod val="160000"/>
                          </a:srgbClr>
                        </a:gs>
                        <a:gs pos="50000">
                          <a:srgbClr val="0066FF">
                            <a:tint val="44500"/>
                            <a:satMod val="160000"/>
                          </a:srgbClr>
                        </a:gs>
                        <a:gs pos="100000">
                          <a:srgbClr val="0066FF">
                            <a:tint val="23500"/>
                            <a:satMod val="160000"/>
                          </a:srgbClr>
                        </a:gs>
                      </a:gsLst>
                      <a:path path="circle">
                        <a:fillToRect l="50000" t="50000" r="50000" b="50000"/>
                      </a:path>
                      <a:tileRect/>
                    </a:gradFill>
                  </a:tcPr>
                </a:tc>
              </a:tr>
            </a:tbl>
          </a:graphicData>
        </a:graphic>
      </p:graphicFrame>
      <p:sp>
        <p:nvSpPr>
          <p:cNvPr id="5" name="TextBox 4"/>
          <p:cNvSpPr txBox="1"/>
          <p:nvPr/>
        </p:nvSpPr>
        <p:spPr>
          <a:xfrm>
            <a:off x="2143108" y="0"/>
            <a:ext cx="4929222" cy="769441"/>
          </a:xfrm>
          <a:prstGeom prst="rect">
            <a:avLst/>
          </a:prstGeom>
          <a:noFill/>
        </p:spPr>
        <p:txBody>
          <a:bodyPr wrap="square" rtlCol="0">
            <a:spAutoFit/>
          </a:bodyPr>
          <a:lstStyle/>
          <a:p>
            <a:r>
              <a:rPr lang="uk-UA" sz="4400" b="1" i="1" spc="300" dirty="0" err="1" smtClean="0">
                <a:solidFill>
                  <a:srgbClr val="FF0000"/>
                </a:solidFill>
                <a:latin typeface="Times New Roman" pitchFamily="18" charset="0"/>
                <a:cs typeface="Times New Roman" pitchFamily="18" charset="0"/>
              </a:rPr>
              <a:t>Проверка</a:t>
            </a:r>
            <a:r>
              <a:rPr lang="uk-UA" sz="4400" b="1" i="1" spc="300" dirty="0" smtClean="0">
                <a:solidFill>
                  <a:srgbClr val="FF0000"/>
                </a:solidFill>
                <a:latin typeface="Times New Roman" pitchFamily="18" charset="0"/>
                <a:cs typeface="Times New Roman" pitchFamily="18" charset="0"/>
              </a:rPr>
              <a:t> </a:t>
            </a:r>
            <a:r>
              <a:rPr lang="uk-UA" sz="4400" b="1" i="1" spc="300" dirty="0" err="1" smtClean="0">
                <a:solidFill>
                  <a:srgbClr val="FF0000"/>
                </a:solidFill>
                <a:latin typeface="Times New Roman" pitchFamily="18" charset="0"/>
                <a:cs typeface="Times New Roman" pitchFamily="18" charset="0"/>
              </a:rPr>
              <a:t>теста</a:t>
            </a:r>
            <a:endParaRPr lang="uk-UA" sz="4400" b="1" i="1" spc="300" dirty="0">
              <a:solidFill>
                <a:srgbClr val="FF0000"/>
              </a:solidFill>
              <a:latin typeface="Times New Roman" pitchFamily="18" charset="0"/>
              <a:cs typeface="Times New Roman" pitchFamily="18" charset="0"/>
            </a:endParaRPr>
          </a:p>
        </p:txBody>
      </p:sp>
      <p:pic>
        <p:nvPicPr>
          <p:cNvPr id="1028" name="Picture 4" descr="D:\Марина-документ\материал для презинтации\наброски\смайлы\934367234.jpg"/>
          <p:cNvPicPr>
            <a:picLocks noChangeAspect="1" noChangeArrowheads="1" noCrop="1"/>
          </p:cNvPicPr>
          <p:nvPr/>
        </p:nvPicPr>
        <p:blipFill>
          <a:blip r:embed="rId2" cstate="print"/>
          <a:srcRect/>
          <a:stretch>
            <a:fillRect/>
          </a:stretch>
        </p:blipFill>
        <p:spPr bwMode="auto">
          <a:xfrm>
            <a:off x="5715008" y="3304151"/>
            <a:ext cx="3071834" cy="3301503"/>
          </a:xfrm>
          <a:prstGeom prst="rect">
            <a:avLst/>
          </a:prstGeom>
          <a:noFill/>
        </p:spPr>
      </p:pic>
      <p:pic>
        <p:nvPicPr>
          <p:cNvPr id="1031" name="Picture 7" descr="D:\Марина-документ\материал для презинтации\наброски\смайлы\539499165.jpg"/>
          <p:cNvPicPr>
            <a:picLocks noChangeAspect="1" noChangeArrowheads="1" noCrop="1"/>
          </p:cNvPicPr>
          <p:nvPr/>
        </p:nvPicPr>
        <p:blipFill>
          <a:blip r:embed="rId3" cstate="print"/>
          <a:srcRect/>
          <a:stretch>
            <a:fillRect/>
          </a:stretch>
        </p:blipFill>
        <p:spPr bwMode="auto">
          <a:xfrm>
            <a:off x="285720" y="3643314"/>
            <a:ext cx="4190709" cy="2366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2000"/>
                                        <p:tgtEl>
                                          <p:spTgt spid="1031"/>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D:\Марина-документ\материал для презинтации\физика\casagrande6.gif"/>
          <p:cNvPicPr>
            <a:picLocks noChangeAspect="1" noChangeArrowheads="1"/>
          </p:cNvPicPr>
          <p:nvPr/>
        </p:nvPicPr>
        <p:blipFill>
          <a:blip r:embed="rId2" cstate="print"/>
          <a:srcRect/>
          <a:stretch>
            <a:fillRect/>
          </a:stretch>
        </p:blipFill>
        <p:spPr bwMode="auto">
          <a:xfrm>
            <a:off x="6357950" y="3879710"/>
            <a:ext cx="2786050" cy="2978289"/>
          </a:xfrm>
          <a:prstGeom prst="rect">
            <a:avLst/>
          </a:prstGeom>
          <a:noFill/>
        </p:spPr>
      </p:pic>
      <p:sp>
        <p:nvSpPr>
          <p:cNvPr id="5" name="TextBox 4"/>
          <p:cNvSpPr txBox="1"/>
          <p:nvPr/>
        </p:nvSpPr>
        <p:spPr>
          <a:xfrm>
            <a:off x="2000232" y="0"/>
            <a:ext cx="5072098" cy="769441"/>
          </a:xfrm>
          <a:prstGeom prst="rect">
            <a:avLst/>
          </a:prstGeom>
          <a:noFill/>
        </p:spPr>
        <p:txBody>
          <a:bodyPr wrap="square" rtlCol="0">
            <a:spAutoFit/>
          </a:bodyPr>
          <a:lstStyle/>
          <a:p>
            <a:r>
              <a:rPr lang="uk-UA" sz="4400" b="1" i="1" dirty="0" err="1" smtClean="0">
                <a:solidFill>
                  <a:srgbClr val="FF0000"/>
                </a:solidFill>
                <a:latin typeface="Times New Roman" pitchFamily="18" charset="0"/>
                <a:cs typeface="Times New Roman" pitchFamily="18" charset="0"/>
              </a:rPr>
              <a:t>Домашнее</a:t>
            </a:r>
            <a:r>
              <a:rPr lang="uk-UA" sz="4400" b="1" i="1" dirty="0" smtClean="0">
                <a:solidFill>
                  <a:srgbClr val="FF0000"/>
                </a:solidFill>
                <a:latin typeface="Times New Roman" pitchFamily="18" charset="0"/>
                <a:cs typeface="Times New Roman" pitchFamily="18" charset="0"/>
              </a:rPr>
              <a:t>  </a:t>
            </a:r>
            <a:r>
              <a:rPr lang="uk-UA" sz="4400" b="1" i="1" dirty="0" err="1" smtClean="0">
                <a:solidFill>
                  <a:srgbClr val="FF0000"/>
                </a:solidFill>
                <a:latin typeface="Times New Roman" pitchFamily="18" charset="0"/>
                <a:cs typeface="Times New Roman" pitchFamily="18" charset="0"/>
              </a:rPr>
              <a:t>задание</a:t>
            </a:r>
            <a:endParaRPr lang="uk-UA" sz="4400" b="1" i="1" dirty="0">
              <a:solidFill>
                <a:srgbClr val="FF0000"/>
              </a:solidFill>
              <a:latin typeface="Times New Roman" pitchFamily="18" charset="0"/>
              <a:cs typeface="Times New Roman" pitchFamily="18" charset="0"/>
            </a:endParaRPr>
          </a:p>
        </p:txBody>
      </p:sp>
      <p:sp>
        <p:nvSpPr>
          <p:cNvPr id="7" name="TextBox 6"/>
          <p:cNvSpPr txBox="1"/>
          <p:nvPr/>
        </p:nvSpPr>
        <p:spPr>
          <a:xfrm>
            <a:off x="428564" y="928670"/>
            <a:ext cx="8715436" cy="5139869"/>
          </a:xfrm>
          <a:prstGeom prst="rect">
            <a:avLst/>
          </a:prstGeom>
          <a:noFill/>
        </p:spPr>
        <p:txBody>
          <a:bodyPr wrap="square" rtlCol="0">
            <a:spAutoFit/>
          </a:bodyPr>
          <a:lstStyle/>
          <a:p>
            <a:pPr marL="533400" indent="-533400" algn="ctr">
              <a:buFont typeface="Wingdings" pitchFamily="2" charset="2"/>
              <a:buNone/>
            </a:pPr>
            <a:r>
              <a:rPr lang="ru-RU" altLang="ru-RU" b="1" u="sng" dirty="0" smtClean="0">
                <a:solidFill>
                  <a:srgbClr val="002060"/>
                </a:solidFill>
                <a:latin typeface="Times New Roman" pitchFamily="18" charset="0"/>
                <a:ea typeface="Microsoft YaHei" pitchFamily="34" charset="-122"/>
                <a:cs typeface="Times New Roman" pitchFamily="18" charset="0"/>
              </a:rPr>
              <a:t>Творческое задание на выбор:</a:t>
            </a:r>
          </a:p>
          <a:p>
            <a:pPr marL="533400" indent="-533400"/>
            <a:r>
              <a:rPr lang="ru-RU" altLang="ru-RU" sz="3200" b="1" dirty="0" smtClean="0">
                <a:solidFill>
                  <a:srgbClr val="FF0000"/>
                </a:solidFill>
                <a:latin typeface="Times New Roman" pitchFamily="18" charset="0"/>
                <a:ea typeface="Microsoft YaHei" pitchFamily="34" charset="-122"/>
                <a:cs typeface="Times New Roman" pitchFamily="18" charset="0"/>
              </a:rPr>
              <a:t>1)  </a:t>
            </a:r>
            <a:r>
              <a:rPr lang="ru-RU" altLang="ru-RU" sz="3200" b="1" dirty="0" smtClean="0">
                <a:solidFill>
                  <a:srgbClr val="002060"/>
                </a:solidFill>
                <a:latin typeface="Times New Roman" pitchFamily="18" charset="0"/>
                <a:ea typeface="Microsoft YaHei" pitchFamily="34" charset="-122"/>
                <a:cs typeface="Times New Roman" pitchFamily="18" charset="0"/>
              </a:rPr>
              <a:t>Найти 3 поговорки или пословицы о трении и дать им объяснение. </a:t>
            </a:r>
          </a:p>
          <a:p>
            <a:pPr marL="533400" indent="-533400"/>
            <a:r>
              <a:rPr lang="ru-RU" altLang="ru-RU" sz="3200" b="1" dirty="0" smtClean="0">
                <a:solidFill>
                  <a:srgbClr val="FF0000"/>
                </a:solidFill>
                <a:latin typeface="Times New Roman" pitchFamily="18" charset="0"/>
                <a:ea typeface="Microsoft YaHei" pitchFamily="34" charset="-122"/>
                <a:cs typeface="Times New Roman" pitchFamily="18" charset="0"/>
              </a:rPr>
              <a:t>2)  </a:t>
            </a:r>
            <a:r>
              <a:rPr lang="ru-RU" altLang="ru-RU" sz="3200" b="1" dirty="0" smtClean="0">
                <a:solidFill>
                  <a:srgbClr val="002060"/>
                </a:solidFill>
                <a:latin typeface="Times New Roman" pitchFamily="18" charset="0"/>
                <a:ea typeface="Microsoft YaHei" pitchFamily="34" charset="-122"/>
                <a:cs typeface="Times New Roman" pitchFamily="18" charset="0"/>
              </a:rPr>
              <a:t>Нарисовать рисунок, написать сказку на тему: «Если бы не было силы трения».</a:t>
            </a:r>
          </a:p>
          <a:p>
            <a:pPr marL="533400" indent="-533400"/>
            <a:r>
              <a:rPr lang="ru-RU" altLang="ru-RU" sz="3200" b="1" dirty="0" smtClean="0">
                <a:solidFill>
                  <a:srgbClr val="FF0000"/>
                </a:solidFill>
                <a:latin typeface="Times New Roman" pitchFamily="18" charset="0"/>
                <a:ea typeface="Microsoft YaHei" pitchFamily="34" charset="-122"/>
                <a:cs typeface="Times New Roman" pitchFamily="18" charset="0"/>
              </a:rPr>
              <a:t>3)  </a:t>
            </a:r>
            <a:r>
              <a:rPr lang="ru-RU" altLang="ru-RU" sz="3200" b="1" dirty="0" smtClean="0">
                <a:solidFill>
                  <a:srgbClr val="002060"/>
                </a:solidFill>
                <a:latin typeface="Times New Roman" pitchFamily="18" charset="0"/>
                <a:ea typeface="Microsoft YaHei" pitchFamily="34" charset="-122"/>
                <a:cs typeface="Times New Roman" pitchFamily="18" charset="0"/>
              </a:rPr>
              <a:t>Составить речь прокурора «Я обвиняю силу трения»</a:t>
            </a:r>
          </a:p>
          <a:p>
            <a:pPr marL="533400" indent="-533400"/>
            <a:r>
              <a:rPr lang="ru-RU" altLang="ru-RU" sz="3200" b="1" dirty="0" smtClean="0">
                <a:solidFill>
                  <a:srgbClr val="FF0000"/>
                </a:solidFill>
                <a:latin typeface="Times New Roman" pitchFamily="18" charset="0"/>
                <a:ea typeface="Microsoft YaHei" pitchFamily="34" charset="-122"/>
                <a:cs typeface="Times New Roman" pitchFamily="18" charset="0"/>
              </a:rPr>
              <a:t>5)  </a:t>
            </a:r>
            <a:r>
              <a:rPr lang="ru-RU" altLang="ru-RU" sz="3200" b="1" dirty="0" smtClean="0">
                <a:solidFill>
                  <a:srgbClr val="002060"/>
                </a:solidFill>
                <a:latin typeface="Times New Roman" pitchFamily="18" charset="0"/>
                <a:ea typeface="Microsoft YaHei" pitchFamily="34" charset="-122"/>
                <a:cs typeface="Times New Roman" pitchFamily="18" charset="0"/>
              </a:rPr>
              <a:t>Составить речь адвоката                            «Я защищаю силу трения»</a:t>
            </a:r>
          </a:p>
          <a:p>
            <a:endParaRPr lang="uk-U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500174"/>
            <a:ext cx="7786742" cy="2143140"/>
          </a:xfrm>
          <a:prstGeom prst="rect">
            <a:avLst/>
          </a:prstGeom>
          <a:noFill/>
        </p:spPr>
        <p:txBody>
          <a:bodyPr wrap="square" rtlCol="0">
            <a:prstTxWarp prst="textInflateBottom">
              <a:avLst/>
            </a:prstTxWarp>
            <a:spAutoFit/>
          </a:bodyPr>
          <a:lstStyle/>
          <a:p>
            <a:r>
              <a:rPr lang="uk-UA" sz="5400" b="1" i="1" dirty="0" smtClean="0">
                <a:ln w="10541" cmpd="sng">
                  <a:solidFill>
                    <a:srgbClr val="C00000"/>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СПАСИБО ЗА УРОК!</a:t>
            </a:r>
            <a:endParaRPr lang="uk-UA" sz="5400" b="1" i="1" dirty="0">
              <a:ln w="10541" cmpd="sng">
                <a:solidFill>
                  <a:srgbClr val="C00000"/>
                </a:solidFill>
                <a:prstDash val="solid"/>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descr="D:\Марина-документ\материал для презинтации\физика\mensen__man_met_bel.gif"/>
          <p:cNvPicPr>
            <a:picLocks noChangeAspect="1" noChangeArrowheads="1" noCrop="1"/>
          </p:cNvPicPr>
          <p:nvPr/>
        </p:nvPicPr>
        <p:blipFill>
          <a:blip r:embed="rId3" cstate="print"/>
          <a:srcRect/>
          <a:stretch>
            <a:fillRect/>
          </a:stretch>
        </p:blipFill>
        <p:spPr bwMode="auto">
          <a:xfrm>
            <a:off x="214282" y="3245578"/>
            <a:ext cx="2214578" cy="2784151"/>
          </a:xfrm>
          <a:prstGeom prst="rect">
            <a:avLst/>
          </a:prstGeom>
          <a:noFill/>
        </p:spPr>
      </p:pic>
      <p:pic>
        <p:nvPicPr>
          <p:cNvPr id="11268" name="Picture 4" descr="D:\Марина-документ\материал для презинтации\наброски\смайлы\0_1a538_58f2c502_S.gif"/>
          <p:cNvPicPr>
            <a:picLocks noChangeAspect="1" noChangeArrowheads="1" noCrop="1"/>
          </p:cNvPicPr>
          <p:nvPr/>
        </p:nvPicPr>
        <p:blipFill>
          <a:blip r:embed="rId4" cstate="print"/>
          <a:srcRect/>
          <a:stretch>
            <a:fillRect/>
          </a:stretch>
        </p:blipFill>
        <p:spPr bwMode="auto">
          <a:xfrm>
            <a:off x="5786446" y="3347192"/>
            <a:ext cx="2571768" cy="2696208"/>
          </a:xfrm>
          <a:prstGeom prst="rect">
            <a:avLst/>
          </a:prstGeom>
          <a:noFill/>
        </p:spPr>
      </p:pic>
    </p:spTree>
    <p:extLst>
      <p:ext uri="{BB962C8B-B14F-4D97-AF65-F5344CB8AC3E}">
        <p14:creationId xmlns:p14="http://schemas.microsoft.com/office/powerpoint/2010/main" val="243898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p:cTn id="12" dur="2000" fill="hold"/>
                                        <p:tgtEl>
                                          <p:spTgt spid="11266"/>
                                        </p:tgtEl>
                                        <p:attrNameLst>
                                          <p:attrName>ppt_w</p:attrName>
                                        </p:attrNameLst>
                                      </p:cBhvr>
                                      <p:tavLst>
                                        <p:tav tm="0">
                                          <p:val>
                                            <p:fltVal val="0"/>
                                          </p:val>
                                        </p:tav>
                                        <p:tav tm="100000">
                                          <p:val>
                                            <p:strVal val="#ppt_w"/>
                                          </p:val>
                                        </p:tav>
                                      </p:tavLst>
                                    </p:anim>
                                    <p:anim calcmode="lin" valueType="num">
                                      <p:cBhvr>
                                        <p:cTn id="13" dur="2000" fill="hold"/>
                                        <p:tgtEl>
                                          <p:spTgt spid="11266"/>
                                        </p:tgtEl>
                                        <p:attrNameLst>
                                          <p:attrName>ppt_h</p:attrName>
                                        </p:attrNameLst>
                                      </p:cBhvr>
                                      <p:tavLst>
                                        <p:tav tm="0">
                                          <p:val>
                                            <p:fltVal val="0"/>
                                          </p:val>
                                        </p:tav>
                                        <p:tav tm="100000">
                                          <p:val>
                                            <p:strVal val="#ppt_h"/>
                                          </p:val>
                                        </p:tav>
                                      </p:tavLst>
                                    </p:anim>
                                    <p:animEffect transition="in" filter="fade">
                                      <p:cBhvr>
                                        <p:cTn id="14" dur="2000"/>
                                        <p:tgtEl>
                                          <p:spTgt spid="11266"/>
                                        </p:tgtEl>
                                      </p:cBhvr>
                                    </p:animEffect>
                                  </p:childTnLst>
                                </p:cTn>
                              </p:par>
                              <p:par>
                                <p:cTn id="15" presetID="53" presetClass="entr" presetSubtype="0" fill="hold" nodeType="withEffect">
                                  <p:stCondLst>
                                    <p:cond delay="0"/>
                                  </p:stCondLst>
                                  <p:childTnLst>
                                    <p:set>
                                      <p:cBhvr>
                                        <p:cTn id="16" dur="1" fill="hold">
                                          <p:stCondLst>
                                            <p:cond delay="0"/>
                                          </p:stCondLst>
                                        </p:cTn>
                                        <p:tgtEl>
                                          <p:spTgt spid="11268"/>
                                        </p:tgtEl>
                                        <p:attrNameLst>
                                          <p:attrName>style.visibility</p:attrName>
                                        </p:attrNameLst>
                                      </p:cBhvr>
                                      <p:to>
                                        <p:strVal val="visible"/>
                                      </p:to>
                                    </p:set>
                                    <p:anim calcmode="lin" valueType="num">
                                      <p:cBhvr>
                                        <p:cTn id="17" dur="2000" fill="hold"/>
                                        <p:tgtEl>
                                          <p:spTgt spid="11268"/>
                                        </p:tgtEl>
                                        <p:attrNameLst>
                                          <p:attrName>ppt_w</p:attrName>
                                        </p:attrNameLst>
                                      </p:cBhvr>
                                      <p:tavLst>
                                        <p:tav tm="0">
                                          <p:val>
                                            <p:fltVal val="0"/>
                                          </p:val>
                                        </p:tav>
                                        <p:tav tm="100000">
                                          <p:val>
                                            <p:strVal val="#ppt_w"/>
                                          </p:val>
                                        </p:tav>
                                      </p:tavLst>
                                    </p:anim>
                                    <p:anim calcmode="lin" valueType="num">
                                      <p:cBhvr>
                                        <p:cTn id="18" dur="2000" fill="hold"/>
                                        <p:tgtEl>
                                          <p:spTgt spid="11268"/>
                                        </p:tgtEl>
                                        <p:attrNameLst>
                                          <p:attrName>ppt_h</p:attrName>
                                        </p:attrNameLst>
                                      </p:cBhvr>
                                      <p:tavLst>
                                        <p:tav tm="0">
                                          <p:val>
                                            <p:fltVal val="0"/>
                                          </p:val>
                                        </p:tav>
                                        <p:tav tm="100000">
                                          <p:val>
                                            <p:strVal val="#ppt_h"/>
                                          </p:val>
                                        </p:tav>
                                      </p:tavLst>
                                    </p:anim>
                                    <p:animEffect transition="in" filter="fade">
                                      <p:cBhvr>
                                        <p:cTn id="19"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Rot="1" noChangeArrowheads="1"/>
          </p:cNvSpPr>
          <p:nvPr>
            <p:ph idx="1"/>
          </p:nvPr>
        </p:nvSpPr>
        <p:spPr>
          <a:xfrm>
            <a:off x="857192" y="0"/>
            <a:ext cx="8286808" cy="719138"/>
          </a:xfrm>
        </p:spPr>
        <p:txBody>
          <a:bodyPr>
            <a:noAutofit/>
          </a:bodyPr>
          <a:lstStyle/>
          <a:p>
            <a:pPr>
              <a:lnSpc>
                <a:spcPct val="80000"/>
              </a:lnSpc>
              <a:buFont typeface="Wingdings" pitchFamily="2" charset="2"/>
              <a:buNone/>
            </a:pPr>
            <a:r>
              <a:rPr lang="ru-RU" altLang="ru-RU" sz="4400" b="1" i="1" spc="300" dirty="0" err="1" smtClean="0">
                <a:solidFill>
                  <a:srgbClr val="FF0000"/>
                </a:solidFill>
                <a:latin typeface="Times New Roman" pitchFamily="18" charset="0"/>
                <a:cs typeface="Times New Roman" pitchFamily="18" charset="0"/>
              </a:rPr>
              <a:t>Гильомом</a:t>
            </a:r>
            <a:r>
              <a:rPr lang="ru-RU" altLang="ru-RU" sz="4400" b="1" i="1" spc="300" dirty="0" smtClean="0">
                <a:solidFill>
                  <a:srgbClr val="FF0000"/>
                </a:solidFill>
                <a:latin typeface="Times New Roman" pitchFamily="18" charset="0"/>
                <a:cs typeface="Times New Roman" pitchFamily="18" charset="0"/>
              </a:rPr>
              <a:t> о роли трения</a:t>
            </a:r>
            <a:r>
              <a:rPr lang="ru-RU" altLang="ru-RU" sz="4400" dirty="0" smtClean="0">
                <a:solidFill>
                  <a:srgbClr val="800000"/>
                </a:solidFill>
                <a:effectLst>
                  <a:outerShdw blurRad="38100" dist="38100" dir="2700000" algn="tl">
                    <a:srgbClr val="000000"/>
                  </a:outerShdw>
                </a:effectLst>
                <a:latin typeface="Monotype Corsiva" pitchFamily="66" charset="0"/>
              </a:rPr>
              <a:t>  </a:t>
            </a:r>
            <a:endParaRPr lang="ru-RU" altLang="ru-RU" b="1" i="1" spc="300" dirty="0">
              <a:solidFill>
                <a:srgbClr val="FF0000"/>
              </a:solidFill>
              <a:effectLst/>
              <a:latin typeface="Times New Roman" pitchFamily="18" charset="0"/>
              <a:cs typeface="Times New Roman" pitchFamily="18" charset="0"/>
            </a:endParaRPr>
          </a:p>
        </p:txBody>
      </p:sp>
      <p:sp>
        <p:nvSpPr>
          <p:cNvPr id="72708" name="Text Box 4"/>
          <p:cNvSpPr txBox="1">
            <a:spLocks noChangeArrowheads="1"/>
          </p:cNvSpPr>
          <p:nvPr/>
        </p:nvSpPr>
        <p:spPr bwMode="auto">
          <a:xfrm>
            <a:off x="285720" y="1000108"/>
            <a:ext cx="84296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altLang="ru-RU" sz="2400" b="1" dirty="0">
                <a:solidFill>
                  <a:srgbClr val="002060"/>
                </a:solidFill>
                <a:latin typeface="Times New Roman" pitchFamily="18" charset="0"/>
                <a:cs typeface="Times New Roman" pitchFamily="18" charset="0"/>
              </a:rPr>
              <a:t>«Всем нам случалось выходить в гололедицу: сколько усилий требовалось, чтобы удерживаться от падения, сколько смешных движений приходилось нам проделывать, чтобы устоять! Это заставляет нас признать, что земля, по которой мы ходим, обладает драгоценным свойством, благодаря которому мы сохраняем равновесие без особых </a:t>
            </a:r>
            <a:r>
              <a:rPr lang="ru-RU" altLang="ru-RU" sz="2400" b="1" dirty="0" smtClean="0">
                <a:solidFill>
                  <a:srgbClr val="002060"/>
                </a:solidFill>
                <a:latin typeface="Times New Roman" pitchFamily="18" charset="0"/>
                <a:cs typeface="Times New Roman" pitchFamily="18" charset="0"/>
              </a:rPr>
              <a:t>усилий…»</a:t>
            </a:r>
            <a:endParaRPr lang="ru-RU" altLang="ru-RU" sz="2400" b="1" dirty="0">
              <a:solidFill>
                <a:srgbClr val="002060"/>
              </a:solidFill>
              <a:latin typeface="Times New Roman" pitchFamily="18" charset="0"/>
              <a:cs typeface="Times New Roman" pitchFamily="18" charset="0"/>
            </a:endParaRPr>
          </a:p>
        </p:txBody>
      </p:sp>
      <p:pic>
        <p:nvPicPr>
          <p:cNvPr id="72710" name="Picture 6" descr="587b7f5fe70b6ee17ec29beb9f57ccc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2" y="3500438"/>
            <a:ext cx="4453908" cy="335756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Марина-документ\материал для презинтации\физика\gpict3.JPG"/>
          <p:cNvPicPr>
            <a:picLocks noChangeAspect="1" noChangeArrowheads="1"/>
          </p:cNvPicPr>
          <p:nvPr/>
        </p:nvPicPr>
        <p:blipFill>
          <a:blip r:embed="rId3" cstate="print"/>
          <a:srcRect/>
          <a:stretch>
            <a:fillRect/>
          </a:stretch>
        </p:blipFill>
        <p:spPr bwMode="auto">
          <a:xfrm>
            <a:off x="0" y="3786191"/>
            <a:ext cx="4286248" cy="30718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1000" fill="hold"/>
                                        <p:tgtEl>
                                          <p:spTgt spid="72708"/>
                                        </p:tgtEl>
                                        <p:attrNameLst>
                                          <p:attrName>ppt_w</p:attrName>
                                        </p:attrNameLst>
                                      </p:cBhvr>
                                      <p:tavLst>
                                        <p:tav tm="0">
                                          <p:val>
                                            <p:fltVal val="0"/>
                                          </p:val>
                                        </p:tav>
                                        <p:tav tm="100000">
                                          <p:val>
                                            <p:strVal val="#ppt_w"/>
                                          </p:val>
                                        </p:tav>
                                      </p:tavLst>
                                    </p:anim>
                                    <p:anim calcmode="lin" valueType="num">
                                      <p:cBhvr>
                                        <p:cTn id="8" dur="1000" fill="hold"/>
                                        <p:tgtEl>
                                          <p:spTgt spid="72708"/>
                                        </p:tgtEl>
                                        <p:attrNameLst>
                                          <p:attrName>ppt_h</p:attrName>
                                        </p:attrNameLst>
                                      </p:cBhvr>
                                      <p:tavLst>
                                        <p:tav tm="0">
                                          <p:val>
                                            <p:fltVal val="0"/>
                                          </p:val>
                                        </p:tav>
                                        <p:tav tm="100000">
                                          <p:val>
                                            <p:strVal val="#ppt_h"/>
                                          </p:val>
                                        </p:tav>
                                      </p:tavLst>
                                    </p:anim>
                                    <p:animEffect transition="in" filter="fade">
                                      <p:cBhvr>
                                        <p:cTn id="9" dur="1000"/>
                                        <p:tgtEl>
                                          <p:spTgt spid="7270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2000"/>
                                        <p:tgtEl>
                                          <p:spTgt spid="3074"/>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fade">
                                      <p:cBhvr>
                                        <p:cTn id="17" dur="20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Марина-документ\материал для презинтации\физика\earth.gif"/>
          <p:cNvPicPr>
            <a:picLocks noChangeAspect="1" noChangeArrowheads="1"/>
          </p:cNvPicPr>
          <p:nvPr/>
        </p:nvPicPr>
        <p:blipFill>
          <a:blip r:embed="rId2" cstate="print"/>
          <a:srcRect/>
          <a:stretch>
            <a:fillRect/>
          </a:stretch>
        </p:blipFill>
        <p:spPr bwMode="auto">
          <a:xfrm>
            <a:off x="571472" y="2143116"/>
            <a:ext cx="3357586" cy="3357586"/>
          </a:xfrm>
          <a:prstGeom prst="rect">
            <a:avLst/>
          </a:prstGeom>
          <a:noFill/>
        </p:spPr>
      </p:pic>
      <p:pic>
        <p:nvPicPr>
          <p:cNvPr id="4099" name="Picture 3" descr="D:\Марина-документ\материал для презинтации\физика\imagesд.jpeg"/>
          <p:cNvPicPr>
            <a:picLocks noChangeAspect="1" noChangeArrowheads="1"/>
          </p:cNvPicPr>
          <p:nvPr/>
        </p:nvPicPr>
        <p:blipFill>
          <a:blip r:embed="rId3" cstate="print"/>
          <a:srcRect/>
          <a:stretch>
            <a:fillRect/>
          </a:stretch>
        </p:blipFill>
        <p:spPr bwMode="auto">
          <a:xfrm>
            <a:off x="4929190" y="2071678"/>
            <a:ext cx="3714776" cy="3714776"/>
          </a:xfrm>
          <a:prstGeom prst="rect">
            <a:avLst/>
          </a:prstGeom>
          <a:noFill/>
        </p:spPr>
      </p:pic>
      <p:sp>
        <p:nvSpPr>
          <p:cNvPr id="6" name="TextBox 5"/>
          <p:cNvSpPr txBox="1"/>
          <p:nvPr/>
        </p:nvSpPr>
        <p:spPr>
          <a:xfrm>
            <a:off x="285720" y="0"/>
            <a:ext cx="8858280" cy="2800767"/>
          </a:xfrm>
          <a:prstGeom prst="rect">
            <a:avLst/>
          </a:prstGeom>
          <a:noFill/>
        </p:spPr>
        <p:txBody>
          <a:bodyPr wrap="square" rtlCol="0">
            <a:spAutoFit/>
          </a:bodyPr>
          <a:lstStyle/>
          <a:p>
            <a:pPr algn="ctr"/>
            <a:r>
              <a:rPr lang="ru-RU" altLang="ru-RU" sz="4400" b="1" i="1" dirty="0" smtClean="0">
                <a:solidFill>
                  <a:srgbClr val="FF0000"/>
                </a:solidFill>
                <a:latin typeface="Times New Roman" pitchFamily="18" charset="0"/>
                <a:cs typeface="Times New Roman" pitchFamily="18" charset="0"/>
              </a:rPr>
              <a:t>Не будь трения, Земля представляла бы шар без неровностей, подобно жидкой капли.</a:t>
            </a:r>
            <a:endParaRPr lang="uk-U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1000" fill="hold"/>
                                        <p:tgtEl>
                                          <p:spTgt spid="4098"/>
                                        </p:tgtEl>
                                        <p:attrNameLst>
                                          <p:attrName>ppt_w</p:attrName>
                                        </p:attrNameLst>
                                      </p:cBhvr>
                                      <p:tavLst>
                                        <p:tav tm="0">
                                          <p:val>
                                            <p:fltVal val="0"/>
                                          </p:val>
                                        </p:tav>
                                        <p:tav tm="100000">
                                          <p:val>
                                            <p:strVal val="#ppt_w"/>
                                          </p:val>
                                        </p:tav>
                                      </p:tavLst>
                                    </p:anim>
                                    <p:anim calcmode="lin" valueType="num">
                                      <p:cBhvr>
                                        <p:cTn id="14" dur="1000" fill="hold"/>
                                        <p:tgtEl>
                                          <p:spTgt spid="4098"/>
                                        </p:tgtEl>
                                        <p:attrNameLst>
                                          <p:attrName>ppt_h</p:attrName>
                                        </p:attrNameLst>
                                      </p:cBhvr>
                                      <p:tavLst>
                                        <p:tav tm="0">
                                          <p:val>
                                            <p:fltVal val="0"/>
                                          </p:val>
                                        </p:tav>
                                        <p:tav tm="100000">
                                          <p:val>
                                            <p:strVal val="#ppt_h"/>
                                          </p:val>
                                        </p:tav>
                                      </p:tavLst>
                                    </p:anim>
                                    <p:animEffect transition="in" filter="fade">
                                      <p:cBhvr>
                                        <p:cTn id="15" dur="1000"/>
                                        <p:tgtEl>
                                          <p:spTgt spid="4098"/>
                                        </p:tgtEl>
                                      </p:cBhvr>
                                    </p:animEffect>
                                  </p:childTnLst>
                                </p:cTn>
                              </p:par>
                            </p:childTnLst>
                          </p:cTn>
                        </p:par>
                        <p:par>
                          <p:cTn id="16" fill="hold">
                            <p:stCondLst>
                              <p:cond delay="3000"/>
                            </p:stCondLst>
                            <p:childTnLst>
                              <p:par>
                                <p:cTn id="17" presetID="53"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ppt_w</p:attrName>
                                        </p:attrNameLst>
                                      </p:cBhvr>
                                      <p:tavLst>
                                        <p:tav tm="0">
                                          <p:val>
                                            <p:fltVal val="0"/>
                                          </p:val>
                                        </p:tav>
                                        <p:tav tm="100000">
                                          <p:val>
                                            <p:strVal val="#ppt_w"/>
                                          </p:val>
                                        </p:tav>
                                      </p:tavLst>
                                    </p:anim>
                                    <p:anim calcmode="lin" valueType="num">
                                      <p:cBhvr>
                                        <p:cTn id="20" dur="1000" fill="hold"/>
                                        <p:tgtEl>
                                          <p:spTgt spid="4099"/>
                                        </p:tgtEl>
                                        <p:attrNameLst>
                                          <p:attrName>ppt_h</p:attrName>
                                        </p:attrNameLst>
                                      </p:cBhvr>
                                      <p:tavLst>
                                        <p:tav tm="0">
                                          <p:val>
                                            <p:fltVal val="0"/>
                                          </p:val>
                                        </p:tav>
                                        <p:tav tm="100000">
                                          <p:val>
                                            <p:strVal val="#ppt_h"/>
                                          </p:val>
                                        </p:tav>
                                      </p:tavLst>
                                    </p:anim>
                                    <p:animEffect transition="in" filter="fade">
                                      <p:cBhvr>
                                        <p:cTn id="21"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11" descr="5"/>
          <p:cNvPicPr>
            <a:picLocks noChangeAspect="1" noChangeArrowheads="1"/>
          </p:cNvPicPr>
          <p:nvPr/>
        </p:nvPicPr>
        <p:blipFill>
          <a:blip r:embed="rId3" cstate="print"/>
          <a:srcRect/>
          <a:stretch>
            <a:fillRect/>
          </a:stretch>
        </p:blipFill>
        <p:spPr bwMode="auto">
          <a:xfrm>
            <a:off x="827584" y="1700808"/>
            <a:ext cx="7646987" cy="2389188"/>
          </a:xfrm>
          <a:prstGeom prst="rect">
            <a:avLst/>
          </a:prstGeom>
          <a:noFill/>
          <a:ln w="9525">
            <a:noFill/>
            <a:miter lim="800000"/>
            <a:headEnd/>
            <a:tailEnd/>
          </a:ln>
        </p:spPr>
      </p:pic>
      <p:sp>
        <p:nvSpPr>
          <p:cNvPr id="8200" name="Text Box 39"/>
          <p:cNvSpPr txBox="1">
            <a:spLocks noChangeArrowheads="1"/>
          </p:cNvSpPr>
          <p:nvPr/>
        </p:nvSpPr>
        <p:spPr bwMode="auto">
          <a:xfrm>
            <a:off x="714348" y="0"/>
            <a:ext cx="7967667" cy="769441"/>
          </a:xfrm>
          <a:prstGeom prst="rect">
            <a:avLst/>
          </a:prstGeom>
          <a:noFill/>
          <a:ln w="9525">
            <a:noFill/>
            <a:miter lim="800000"/>
            <a:headEnd/>
            <a:tailEnd/>
          </a:ln>
        </p:spPr>
        <p:txBody>
          <a:bodyPr wrap="square">
            <a:spAutoFit/>
          </a:bodyPr>
          <a:lstStyle/>
          <a:p>
            <a:pPr algn="ctr">
              <a:spcBef>
                <a:spcPct val="50000"/>
              </a:spcBef>
            </a:pPr>
            <a:r>
              <a:rPr lang="ru-RU" sz="4400" b="1" i="1" spc="300" dirty="0">
                <a:solidFill>
                  <a:srgbClr val="FF0000"/>
                </a:solidFill>
                <a:latin typeface="Times New Roman" pitchFamily="18" charset="0"/>
                <a:cs typeface="Times New Roman" pitchFamily="18" charset="0"/>
              </a:rPr>
              <a:t>Направление силы трения</a:t>
            </a:r>
            <a:endParaRPr lang="en-US" sz="4400" b="1" i="1" spc="300" dirty="0">
              <a:solidFill>
                <a:srgbClr val="FF0000"/>
              </a:solidFill>
              <a:latin typeface="Times New Roman" pitchFamily="18" charset="0"/>
              <a:cs typeface="Times New Roman" pitchFamily="18" charset="0"/>
            </a:endParaRPr>
          </a:p>
        </p:txBody>
      </p:sp>
      <p:grpSp>
        <p:nvGrpSpPr>
          <p:cNvPr id="2" name="Group 23"/>
          <p:cNvGrpSpPr>
            <a:grpSpLocks/>
          </p:cNvGrpSpPr>
          <p:nvPr/>
        </p:nvGrpSpPr>
        <p:grpSpPr bwMode="auto">
          <a:xfrm>
            <a:off x="827088" y="2570163"/>
            <a:ext cx="3436937" cy="1963737"/>
            <a:chOff x="521" y="2201"/>
            <a:chExt cx="2165" cy="1237"/>
          </a:xfrm>
        </p:grpSpPr>
        <p:pic>
          <p:nvPicPr>
            <p:cNvPr id="8214" name="Picture 12" descr="6"/>
            <p:cNvPicPr>
              <a:picLocks noChangeAspect="1" noChangeArrowheads="1"/>
            </p:cNvPicPr>
            <p:nvPr/>
          </p:nvPicPr>
          <p:blipFill>
            <a:blip r:embed="rId4" cstate="print"/>
            <a:srcRect/>
            <a:stretch>
              <a:fillRect/>
            </a:stretch>
          </p:blipFill>
          <p:spPr bwMode="auto">
            <a:xfrm>
              <a:off x="521" y="2201"/>
              <a:ext cx="1621" cy="987"/>
            </a:xfrm>
            <a:prstGeom prst="rect">
              <a:avLst/>
            </a:prstGeom>
            <a:noFill/>
            <a:ln w="9525">
              <a:noFill/>
              <a:miter lim="800000"/>
              <a:headEnd/>
              <a:tailEnd/>
            </a:ln>
          </p:spPr>
        </p:pic>
        <p:grpSp>
          <p:nvGrpSpPr>
            <p:cNvPr id="3" name="Group 17"/>
            <p:cNvGrpSpPr>
              <a:grpSpLocks/>
            </p:cNvGrpSpPr>
            <p:nvPr/>
          </p:nvGrpSpPr>
          <p:grpSpPr bwMode="auto">
            <a:xfrm>
              <a:off x="1973" y="2342"/>
              <a:ext cx="713" cy="453"/>
              <a:chOff x="1973" y="2342"/>
              <a:chExt cx="713" cy="453"/>
            </a:xfrm>
          </p:grpSpPr>
          <p:sp>
            <p:nvSpPr>
              <p:cNvPr id="8221" name="AutoShape 14"/>
              <p:cNvSpPr>
                <a:spLocks noChangeArrowheads="1"/>
              </p:cNvSpPr>
              <p:nvPr/>
            </p:nvSpPr>
            <p:spPr bwMode="auto">
              <a:xfrm>
                <a:off x="1973" y="2704"/>
                <a:ext cx="499" cy="91"/>
              </a:xfrm>
              <a:prstGeom prst="rightArrow">
                <a:avLst>
                  <a:gd name="adj1" fmla="val 50000"/>
                  <a:gd name="adj2" fmla="val 137088"/>
                </a:avLst>
              </a:prstGeom>
              <a:solidFill>
                <a:srgbClr val="0000FF"/>
              </a:solidFill>
              <a:ln w="9525">
                <a:solidFill>
                  <a:srgbClr val="0000FF"/>
                </a:solidFill>
                <a:miter lim="800000"/>
                <a:headEnd/>
                <a:tailEnd/>
              </a:ln>
            </p:spPr>
            <p:txBody>
              <a:bodyPr wrap="none" anchor="ctr"/>
              <a:lstStyle/>
              <a:p>
                <a:endParaRPr lang="ru-RU"/>
              </a:p>
            </p:txBody>
          </p:sp>
          <p:sp>
            <p:nvSpPr>
              <p:cNvPr id="8222" name="Text Box 15"/>
              <p:cNvSpPr txBox="1">
                <a:spLocks noChangeArrowheads="1"/>
              </p:cNvSpPr>
              <p:nvPr/>
            </p:nvSpPr>
            <p:spPr bwMode="auto">
              <a:xfrm>
                <a:off x="2084" y="2342"/>
                <a:ext cx="602" cy="327"/>
              </a:xfrm>
              <a:prstGeom prst="rect">
                <a:avLst/>
              </a:prstGeom>
              <a:noFill/>
              <a:ln w="9525">
                <a:noFill/>
                <a:miter lim="800000"/>
                <a:headEnd/>
                <a:tailEnd/>
              </a:ln>
            </p:spPr>
            <p:txBody>
              <a:bodyPr wrap="none">
                <a:spAutoFit/>
              </a:bodyPr>
              <a:lstStyle/>
              <a:p>
                <a:r>
                  <a:rPr lang="en-US" sz="2800" b="1" i="1">
                    <a:solidFill>
                      <a:srgbClr val="0000FF"/>
                    </a:solidFill>
                    <a:latin typeface="Times New Roman" pitchFamily="18" charset="0"/>
                  </a:rPr>
                  <a:t>F</a:t>
                </a:r>
                <a:r>
                  <a:rPr lang="ru-RU" sz="2800" b="1" i="1" baseline="-25000">
                    <a:solidFill>
                      <a:srgbClr val="0000FF"/>
                    </a:solidFill>
                    <a:latin typeface="Times New Roman" pitchFamily="18" charset="0"/>
                  </a:rPr>
                  <a:t>тяги</a:t>
                </a:r>
              </a:p>
            </p:txBody>
          </p:sp>
        </p:grpSp>
        <p:sp>
          <p:nvSpPr>
            <p:cNvPr id="8216" name="Line 16"/>
            <p:cNvSpPr>
              <a:spLocks noChangeShapeType="1"/>
            </p:cNvSpPr>
            <p:nvPr/>
          </p:nvSpPr>
          <p:spPr bwMode="auto">
            <a:xfrm>
              <a:off x="2142" y="2412"/>
              <a:ext cx="263" cy="0"/>
            </a:xfrm>
            <a:prstGeom prst="line">
              <a:avLst/>
            </a:prstGeom>
            <a:noFill/>
            <a:ln w="28575">
              <a:solidFill>
                <a:srgbClr val="0000FF"/>
              </a:solidFill>
              <a:round/>
              <a:headEnd/>
              <a:tailEnd type="triangle" w="med" len="med"/>
            </a:ln>
          </p:spPr>
          <p:txBody>
            <a:bodyPr/>
            <a:lstStyle/>
            <a:p>
              <a:endParaRPr lang="ru-RU"/>
            </a:p>
          </p:txBody>
        </p:sp>
        <p:grpSp>
          <p:nvGrpSpPr>
            <p:cNvPr id="4" name="Group 21"/>
            <p:cNvGrpSpPr>
              <a:grpSpLocks/>
            </p:cNvGrpSpPr>
            <p:nvPr/>
          </p:nvGrpSpPr>
          <p:grpSpPr bwMode="auto">
            <a:xfrm>
              <a:off x="521" y="2895"/>
              <a:ext cx="667" cy="543"/>
              <a:chOff x="521" y="2895"/>
              <a:chExt cx="667" cy="543"/>
            </a:xfrm>
          </p:grpSpPr>
          <p:sp>
            <p:nvSpPr>
              <p:cNvPr id="8218" name="AutoShape 18"/>
              <p:cNvSpPr>
                <a:spLocks noChangeArrowheads="1"/>
              </p:cNvSpPr>
              <p:nvPr/>
            </p:nvSpPr>
            <p:spPr bwMode="auto">
              <a:xfrm>
                <a:off x="521" y="2895"/>
                <a:ext cx="499" cy="91"/>
              </a:xfrm>
              <a:prstGeom prst="leftArrow">
                <a:avLst>
                  <a:gd name="adj1" fmla="val 50000"/>
                  <a:gd name="adj2" fmla="val 137088"/>
                </a:avLst>
              </a:prstGeom>
              <a:solidFill>
                <a:srgbClr val="0000FF"/>
              </a:solidFill>
              <a:ln w="9525">
                <a:solidFill>
                  <a:srgbClr val="0000FF"/>
                </a:solidFill>
                <a:miter lim="800000"/>
                <a:headEnd/>
                <a:tailEnd/>
              </a:ln>
            </p:spPr>
            <p:txBody>
              <a:bodyPr wrap="none" anchor="ctr"/>
              <a:lstStyle/>
              <a:p>
                <a:endParaRPr lang="ru-RU"/>
              </a:p>
            </p:txBody>
          </p:sp>
          <p:sp>
            <p:nvSpPr>
              <p:cNvPr id="8219" name="Rectangle 19"/>
              <p:cNvSpPr>
                <a:spLocks noChangeArrowheads="1"/>
              </p:cNvSpPr>
              <p:nvPr/>
            </p:nvSpPr>
            <p:spPr bwMode="auto">
              <a:xfrm>
                <a:off x="729" y="3111"/>
                <a:ext cx="459" cy="327"/>
              </a:xfrm>
              <a:prstGeom prst="rect">
                <a:avLst/>
              </a:prstGeom>
              <a:noFill/>
              <a:ln w="9525">
                <a:noFill/>
                <a:miter lim="800000"/>
                <a:headEnd/>
                <a:tailEnd/>
              </a:ln>
            </p:spPr>
            <p:txBody>
              <a:bodyPr wrap="none">
                <a:spAutoFit/>
              </a:bodyPr>
              <a:lstStyle/>
              <a:p>
                <a:r>
                  <a:rPr lang="en-US" sz="2800" b="1" i="1">
                    <a:solidFill>
                      <a:srgbClr val="0000FF"/>
                    </a:solidFill>
                    <a:latin typeface="Times New Roman" pitchFamily="18" charset="0"/>
                  </a:rPr>
                  <a:t>F</a:t>
                </a:r>
                <a:r>
                  <a:rPr lang="ru-RU" sz="2800" b="1" i="1" baseline="-25000">
                    <a:solidFill>
                      <a:srgbClr val="0000FF"/>
                    </a:solidFill>
                    <a:latin typeface="Times New Roman" pitchFamily="18" charset="0"/>
                  </a:rPr>
                  <a:t>тр</a:t>
                </a:r>
              </a:p>
            </p:txBody>
          </p:sp>
          <p:sp>
            <p:nvSpPr>
              <p:cNvPr id="8220" name="Line 20"/>
              <p:cNvSpPr>
                <a:spLocks noChangeShapeType="1"/>
              </p:cNvSpPr>
              <p:nvPr/>
            </p:nvSpPr>
            <p:spPr bwMode="auto">
              <a:xfrm>
                <a:off x="767" y="3158"/>
                <a:ext cx="263" cy="0"/>
              </a:xfrm>
              <a:prstGeom prst="line">
                <a:avLst/>
              </a:prstGeom>
              <a:noFill/>
              <a:ln w="28575">
                <a:solidFill>
                  <a:srgbClr val="0000FF"/>
                </a:solidFill>
                <a:round/>
                <a:headEnd/>
                <a:tailEnd type="triangle" w="med" len="med"/>
              </a:ln>
            </p:spPr>
            <p:txBody>
              <a:bodyPr/>
              <a:lstStyle/>
              <a:p>
                <a:endParaRPr lang="ru-RU"/>
              </a:p>
            </p:txBody>
          </p:sp>
        </p:grpSp>
      </p:grpSp>
      <p:grpSp>
        <p:nvGrpSpPr>
          <p:cNvPr id="5" name="Group 35"/>
          <p:cNvGrpSpPr>
            <a:grpSpLocks/>
          </p:cNvGrpSpPr>
          <p:nvPr/>
        </p:nvGrpSpPr>
        <p:grpSpPr bwMode="auto">
          <a:xfrm>
            <a:off x="5399088" y="2792413"/>
            <a:ext cx="1131887" cy="719137"/>
            <a:chOff x="3401" y="2346"/>
            <a:chExt cx="713" cy="453"/>
          </a:xfrm>
        </p:grpSpPr>
        <p:grpSp>
          <p:nvGrpSpPr>
            <p:cNvPr id="6" name="Group 26"/>
            <p:cNvGrpSpPr>
              <a:grpSpLocks/>
            </p:cNvGrpSpPr>
            <p:nvPr/>
          </p:nvGrpSpPr>
          <p:grpSpPr bwMode="auto">
            <a:xfrm>
              <a:off x="3401" y="2346"/>
              <a:ext cx="713" cy="453"/>
              <a:chOff x="1973" y="2342"/>
              <a:chExt cx="713" cy="453"/>
            </a:xfrm>
          </p:grpSpPr>
          <p:sp>
            <p:nvSpPr>
              <p:cNvPr id="8212" name="AutoShape 27"/>
              <p:cNvSpPr>
                <a:spLocks noChangeArrowheads="1"/>
              </p:cNvSpPr>
              <p:nvPr/>
            </p:nvSpPr>
            <p:spPr bwMode="auto">
              <a:xfrm>
                <a:off x="1973" y="2704"/>
                <a:ext cx="499" cy="91"/>
              </a:xfrm>
              <a:prstGeom prst="rightArrow">
                <a:avLst>
                  <a:gd name="adj1" fmla="val 50000"/>
                  <a:gd name="adj2" fmla="val 137088"/>
                </a:avLst>
              </a:prstGeom>
              <a:solidFill>
                <a:srgbClr val="0000FF"/>
              </a:solidFill>
              <a:ln w="9525">
                <a:solidFill>
                  <a:srgbClr val="0000FF"/>
                </a:solidFill>
                <a:miter lim="800000"/>
                <a:headEnd/>
                <a:tailEnd/>
              </a:ln>
            </p:spPr>
            <p:txBody>
              <a:bodyPr wrap="none" anchor="ctr"/>
              <a:lstStyle/>
              <a:p>
                <a:endParaRPr lang="ru-RU"/>
              </a:p>
            </p:txBody>
          </p:sp>
          <p:sp>
            <p:nvSpPr>
              <p:cNvPr id="8213" name="Text Box 28"/>
              <p:cNvSpPr txBox="1">
                <a:spLocks noChangeArrowheads="1"/>
              </p:cNvSpPr>
              <p:nvPr/>
            </p:nvSpPr>
            <p:spPr bwMode="auto">
              <a:xfrm>
                <a:off x="2084" y="2342"/>
                <a:ext cx="602" cy="327"/>
              </a:xfrm>
              <a:prstGeom prst="rect">
                <a:avLst/>
              </a:prstGeom>
              <a:noFill/>
              <a:ln w="9525">
                <a:noFill/>
                <a:miter lim="800000"/>
                <a:headEnd/>
                <a:tailEnd/>
              </a:ln>
            </p:spPr>
            <p:txBody>
              <a:bodyPr wrap="none">
                <a:spAutoFit/>
              </a:bodyPr>
              <a:lstStyle/>
              <a:p>
                <a:r>
                  <a:rPr lang="en-US" sz="2800" b="1" i="1">
                    <a:solidFill>
                      <a:srgbClr val="0000FF"/>
                    </a:solidFill>
                    <a:latin typeface="Times New Roman" pitchFamily="18" charset="0"/>
                  </a:rPr>
                  <a:t>F</a:t>
                </a:r>
                <a:r>
                  <a:rPr lang="ru-RU" sz="2800" b="1" i="1" baseline="-25000">
                    <a:solidFill>
                      <a:srgbClr val="0000FF"/>
                    </a:solidFill>
                    <a:latin typeface="Times New Roman" pitchFamily="18" charset="0"/>
                  </a:rPr>
                  <a:t>тяги</a:t>
                </a:r>
              </a:p>
            </p:txBody>
          </p:sp>
        </p:grpSp>
        <p:sp>
          <p:nvSpPr>
            <p:cNvPr id="8211" name="Line 29"/>
            <p:cNvSpPr>
              <a:spLocks noChangeShapeType="1"/>
            </p:cNvSpPr>
            <p:nvPr/>
          </p:nvSpPr>
          <p:spPr bwMode="auto">
            <a:xfrm>
              <a:off x="3570" y="2416"/>
              <a:ext cx="263" cy="0"/>
            </a:xfrm>
            <a:prstGeom prst="line">
              <a:avLst/>
            </a:prstGeom>
            <a:noFill/>
            <a:ln w="28575">
              <a:solidFill>
                <a:srgbClr val="0000FF"/>
              </a:solidFill>
              <a:round/>
              <a:headEnd/>
              <a:tailEnd type="triangle" w="med" len="med"/>
            </a:ln>
          </p:spPr>
          <p:txBody>
            <a:bodyPr/>
            <a:lstStyle/>
            <a:p>
              <a:endParaRPr lang="ru-RU"/>
            </a:p>
          </p:txBody>
        </p:sp>
      </p:grpSp>
      <p:grpSp>
        <p:nvGrpSpPr>
          <p:cNvPr id="7" name="Group 34"/>
          <p:cNvGrpSpPr>
            <a:grpSpLocks/>
          </p:cNvGrpSpPr>
          <p:nvPr/>
        </p:nvGrpSpPr>
        <p:grpSpPr bwMode="auto">
          <a:xfrm>
            <a:off x="3094038" y="2576513"/>
            <a:ext cx="2573337" cy="1963737"/>
            <a:chOff x="1949" y="2205"/>
            <a:chExt cx="1621" cy="1237"/>
          </a:xfrm>
        </p:grpSpPr>
        <p:pic>
          <p:nvPicPr>
            <p:cNvPr id="8205" name="Picture 25" descr="6"/>
            <p:cNvPicPr>
              <a:picLocks noChangeAspect="1" noChangeArrowheads="1"/>
            </p:cNvPicPr>
            <p:nvPr/>
          </p:nvPicPr>
          <p:blipFill>
            <a:blip r:embed="rId4" cstate="print"/>
            <a:srcRect/>
            <a:stretch>
              <a:fillRect/>
            </a:stretch>
          </p:blipFill>
          <p:spPr bwMode="auto">
            <a:xfrm>
              <a:off x="1949" y="2205"/>
              <a:ext cx="1621" cy="987"/>
            </a:xfrm>
            <a:prstGeom prst="rect">
              <a:avLst/>
            </a:prstGeom>
            <a:noFill/>
            <a:ln w="9525">
              <a:noFill/>
              <a:miter lim="800000"/>
              <a:headEnd/>
              <a:tailEnd/>
            </a:ln>
          </p:spPr>
        </p:pic>
        <p:grpSp>
          <p:nvGrpSpPr>
            <p:cNvPr id="8" name="Group 30"/>
            <p:cNvGrpSpPr>
              <a:grpSpLocks/>
            </p:cNvGrpSpPr>
            <p:nvPr/>
          </p:nvGrpSpPr>
          <p:grpSpPr bwMode="auto">
            <a:xfrm>
              <a:off x="1949" y="2899"/>
              <a:ext cx="667" cy="543"/>
              <a:chOff x="521" y="2895"/>
              <a:chExt cx="667" cy="543"/>
            </a:xfrm>
          </p:grpSpPr>
          <p:sp>
            <p:nvSpPr>
              <p:cNvPr id="8207" name="AutoShape 31"/>
              <p:cNvSpPr>
                <a:spLocks noChangeArrowheads="1"/>
              </p:cNvSpPr>
              <p:nvPr/>
            </p:nvSpPr>
            <p:spPr bwMode="auto">
              <a:xfrm>
                <a:off x="521" y="2895"/>
                <a:ext cx="499" cy="91"/>
              </a:xfrm>
              <a:prstGeom prst="leftArrow">
                <a:avLst>
                  <a:gd name="adj1" fmla="val 50000"/>
                  <a:gd name="adj2" fmla="val 137088"/>
                </a:avLst>
              </a:prstGeom>
              <a:solidFill>
                <a:srgbClr val="0000FF"/>
              </a:solidFill>
              <a:ln w="9525">
                <a:solidFill>
                  <a:srgbClr val="0000FF"/>
                </a:solidFill>
                <a:miter lim="800000"/>
                <a:headEnd/>
                <a:tailEnd/>
              </a:ln>
            </p:spPr>
            <p:txBody>
              <a:bodyPr wrap="none" anchor="ctr"/>
              <a:lstStyle/>
              <a:p>
                <a:endParaRPr lang="ru-RU"/>
              </a:p>
            </p:txBody>
          </p:sp>
          <p:sp>
            <p:nvSpPr>
              <p:cNvPr id="8208" name="Rectangle 32"/>
              <p:cNvSpPr>
                <a:spLocks noChangeArrowheads="1"/>
              </p:cNvSpPr>
              <p:nvPr/>
            </p:nvSpPr>
            <p:spPr bwMode="auto">
              <a:xfrm>
                <a:off x="729" y="3111"/>
                <a:ext cx="459" cy="327"/>
              </a:xfrm>
              <a:prstGeom prst="rect">
                <a:avLst/>
              </a:prstGeom>
              <a:noFill/>
              <a:ln w="9525">
                <a:noFill/>
                <a:miter lim="800000"/>
                <a:headEnd/>
                <a:tailEnd/>
              </a:ln>
            </p:spPr>
            <p:txBody>
              <a:bodyPr wrap="none">
                <a:spAutoFit/>
              </a:bodyPr>
              <a:lstStyle/>
              <a:p>
                <a:r>
                  <a:rPr lang="en-US" sz="2800" b="1" i="1">
                    <a:solidFill>
                      <a:srgbClr val="0000FF"/>
                    </a:solidFill>
                    <a:latin typeface="Times New Roman" pitchFamily="18" charset="0"/>
                  </a:rPr>
                  <a:t>F</a:t>
                </a:r>
                <a:r>
                  <a:rPr lang="ru-RU" sz="2800" b="1" i="1" baseline="-25000">
                    <a:solidFill>
                      <a:srgbClr val="0000FF"/>
                    </a:solidFill>
                    <a:latin typeface="Times New Roman" pitchFamily="18" charset="0"/>
                  </a:rPr>
                  <a:t>тр</a:t>
                </a:r>
              </a:p>
            </p:txBody>
          </p:sp>
          <p:sp>
            <p:nvSpPr>
              <p:cNvPr id="8209" name="Line 33"/>
              <p:cNvSpPr>
                <a:spLocks noChangeShapeType="1"/>
              </p:cNvSpPr>
              <p:nvPr/>
            </p:nvSpPr>
            <p:spPr bwMode="auto">
              <a:xfrm>
                <a:off x="767" y="3158"/>
                <a:ext cx="263" cy="0"/>
              </a:xfrm>
              <a:prstGeom prst="line">
                <a:avLst/>
              </a:prstGeom>
              <a:noFill/>
              <a:ln w="28575">
                <a:solidFill>
                  <a:srgbClr val="0000FF"/>
                </a:solidFill>
                <a:round/>
                <a:headEnd/>
                <a:tailEnd type="triangle" w="med" len="med"/>
              </a:ln>
            </p:spPr>
            <p:txBody>
              <a:bodyPr/>
              <a:lstStyle/>
              <a:p>
                <a:endParaRPr lang="ru-RU"/>
              </a:p>
            </p:txBody>
          </p:sp>
        </p:grpSp>
      </p:grpSp>
      <p:sp>
        <p:nvSpPr>
          <p:cNvPr id="40996" name="Text Box 36"/>
          <p:cNvSpPr txBox="1">
            <a:spLocks noChangeArrowheads="1"/>
          </p:cNvSpPr>
          <p:nvPr/>
        </p:nvSpPr>
        <p:spPr bwMode="auto">
          <a:xfrm>
            <a:off x="714348" y="4429132"/>
            <a:ext cx="7750202" cy="1877437"/>
          </a:xfrm>
          <a:prstGeom prst="rect">
            <a:avLst/>
          </a:prstGeom>
          <a:noFill/>
          <a:ln w="9525">
            <a:noFill/>
            <a:miter lim="800000"/>
            <a:headEnd/>
            <a:tailEnd/>
          </a:ln>
          <a:effectLst/>
        </p:spPr>
        <p:txBody>
          <a:bodyPr wrap="square">
            <a:spAutoFit/>
          </a:bodyPr>
          <a:lstStyle/>
          <a:p>
            <a:pPr algn="ctr">
              <a:defRPr/>
            </a:pPr>
            <a:r>
              <a:rPr lang="ru-RU" sz="2800" b="1" dirty="0">
                <a:solidFill>
                  <a:srgbClr val="000066"/>
                </a:solidFill>
                <a:latin typeface="Times New Roman" pitchFamily="18" charset="0"/>
                <a:cs typeface="Times New Roman" pitchFamily="18" charset="0"/>
              </a:rPr>
              <a:t>Сила трения </a:t>
            </a:r>
            <a:r>
              <a:rPr lang="ru-RU" sz="2800" b="1" dirty="0" smtClean="0">
                <a:solidFill>
                  <a:srgbClr val="000066"/>
                </a:solidFill>
                <a:latin typeface="Times New Roman" pitchFamily="18" charset="0"/>
                <a:cs typeface="Times New Roman" pitchFamily="18" charset="0"/>
              </a:rPr>
              <a:t>возникает при соприкосновении взаимодействующих тел и направлена </a:t>
            </a:r>
            <a:r>
              <a:rPr lang="ru-RU" sz="2800" b="1" dirty="0">
                <a:solidFill>
                  <a:srgbClr val="C00000"/>
                </a:solidFill>
                <a:latin typeface="Times New Roman" pitchFamily="18" charset="0"/>
                <a:cs typeface="Times New Roman" pitchFamily="18" charset="0"/>
              </a:rPr>
              <a:t>противоположно</a:t>
            </a:r>
            <a:r>
              <a:rPr lang="ru-RU" sz="2800" b="1" dirty="0">
                <a:solidFill>
                  <a:srgbClr val="C00000"/>
                </a:solidFill>
                <a:effectLst>
                  <a:outerShdw blurRad="38100" dist="38100" dir="2700000" algn="tl">
                    <a:srgbClr val="000000"/>
                  </a:outerShdw>
                </a:effectLst>
                <a:latin typeface="Times New Roman" pitchFamily="18" charset="0"/>
                <a:cs typeface="Times New Roman" pitchFamily="18" charset="0"/>
              </a:rPr>
              <a:t> </a:t>
            </a:r>
            <a:r>
              <a:rPr lang="ru-RU" sz="2800" b="1" dirty="0">
                <a:solidFill>
                  <a:srgbClr val="000066"/>
                </a:solidFill>
                <a:latin typeface="Times New Roman" pitchFamily="18" charset="0"/>
                <a:cs typeface="Times New Roman" pitchFamily="18" charset="0"/>
              </a:rPr>
              <a:t>направлению движения, приложена в точке контакта трущихся тел.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3" presetClass="path" presetSubtype="0" fill="hold" nodeType="afterEffect">
                                  <p:stCondLst>
                                    <p:cond delay="0"/>
                                  </p:stCondLst>
                                  <p:childTnLst>
                                    <p:animMotion origin="layout" path="M 0 0  L 0.25 0  E" pathEditMode="relative" ptsTypes="">
                                      <p:cBhvr>
                                        <p:cTn id="9" dur="3000" fill="hold"/>
                                        <p:tgtEl>
                                          <p:spTgt spid="2"/>
                                        </p:tgtEl>
                                        <p:attrNameLst>
                                          <p:attrName>ppt_x</p:attrName>
                                          <p:attrName>ppt_y</p:attrName>
                                        </p:attrNameLst>
                                      </p:cBhvr>
                                    </p:animMotion>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3000"/>
                            </p:stCondLst>
                            <p:childTnLst>
                              <p:par>
                                <p:cTn id="20" presetID="63" presetClass="path" presetSubtype="0" decel="50000" fill="hold" nodeType="afterEffect">
                                  <p:stCondLst>
                                    <p:cond delay="0"/>
                                  </p:stCondLst>
                                  <p:childTnLst>
                                    <p:animMotion origin="layout" path="M -3.05556E-6 -2.22222E-6 L 0.37535 -2.22222E-6 " pathEditMode="relative" rAng="0" ptsTypes="AA">
                                      <p:cBhvr>
                                        <p:cTn id="21" dur="5000" fill="hold"/>
                                        <p:tgtEl>
                                          <p:spTgt spid="7"/>
                                        </p:tgtEl>
                                        <p:attrNameLst>
                                          <p:attrName>ppt_x</p:attrName>
                                          <p:attrName>ppt_y</p:attrName>
                                        </p:attrNameLst>
                                      </p:cBhvr>
                                      <p:rCtr x="188" y="0"/>
                                    </p:animMotion>
                                  </p:childTnLst>
                                </p:cTn>
                              </p:par>
                              <p:par>
                                <p:cTn id="22" presetID="63" presetClass="path" presetSubtype="0" decel="50000" fill="hold" nodeType="withEffect">
                                  <p:stCondLst>
                                    <p:cond delay="0"/>
                                  </p:stCondLst>
                                  <p:childTnLst>
                                    <p:animMotion origin="layout" path="M 3.05556E-6 4.62428E-7 L 0.32812 -0.00139 " pathEditMode="relative" rAng="0" ptsTypes="AA">
                                      <p:cBhvr>
                                        <p:cTn id="23" dur="5000" fill="hold"/>
                                        <p:tgtEl>
                                          <p:spTgt spid="5"/>
                                        </p:tgtEl>
                                        <p:attrNameLst>
                                          <p:attrName>ppt_x</p:attrName>
                                          <p:attrName>ppt_y</p:attrName>
                                        </p:attrNameLst>
                                      </p:cBhvr>
                                      <p:rCtr x="164" y="-1"/>
                                    </p:animMotion>
                                  </p:childTnLst>
                                </p:cTn>
                              </p:par>
                            </p:childTnLst>
                          </p:cTn>
                        </p:par>
                        <p:par>
                          <p:cTn id="24" fill="hold">
                            <p:stCondLst>
                              <p:cond delay="8000"/>
                            </p:stCondLst>
                            <p:childTnLst>
                              <p:par>
                                <p:cTn id="25" presetID="53" presetClass="entr" presetSubtype="0" fill="hold" grpId="0" nodeType="afterEffect">
                                  <p:stCondLst>
                                    <p:cond delay="0"/>
                                  </p:stCondLst>
                                  <p:childTnLst>
                                    <p:set>
                                      <p:cBhvr>
                                        <p:cTn id="26" dur="1" fill="hold">
                                          <p:stCondLst>
                                            <p:cond delay="0"/>
                                          </p:stCondLst>
                                        </p:cTn>
                                        <p:tgtEl>
                                          <p:spTgt spid="40996"/>
                                        </p:tgtEl>
                                        <p:attrNameLst>
                                          <p:attrName>style.visibility</p:attrName>
                                        </p:attrNameLst>
                                      </p:cBhvr>
                                      <p:to>
                                        <p:strVal val="visible"/>
                                      </p:to>
                                    </p:set>
                                    <p:anim calcmode="lin" valueType="num">
                                      <p:cBhvr>
                                        <p:cTn id="27" dur="1000" fill="hold"/>
                                        <p:tgtEl>
                                          <p:spTgt spid="40996"/>
                                        </p:tgtEl>
                                        <p:attrNameLst>
                                          <p:attrName>ppt_w</p:attrName>
                                        </p:attrNameLst>
                                      </p:cBhvr>
                                      <p:tavLst>
                                        <p:tav tm="0">
                                          <p:val>
                                            <p:fltVal val="0"/>
                                          </p:val>
                                        </p:tav>
                                        <p:tav tm="100000">
                                          <p:val>
                                            <p:strVal val="#ppt_w"/>
                                          </p:val>
                                        </p:tav>
                                      </p:tavLst>
                                    </p:anim>
                                    <p:anim calcmode="lin" valueType="num">
                                      <p:cBhvr>
                                        <p:cTn id="28" dur="1000" fill="hold"/>
                                        <p:tgtEl>
                                          <p:spTgt spid="40996"/>
                                        </p:tgtEl>
                                        <p:attrNameLst>
                                          <p:attrName>ppt_h</p:attrName>
                                        </p:attrNameLst>
                                      </p:cBhvr>
                                      <p:tavLst>
                                        <p:tav tm="0">
                                          <p:val>
                                            <p:fltVal val="0"/>
                                          </p:val>
                                        </p:tav>
                                        <p:tav tm="100000">
                                          <p:val>
                                            <p:strVal val="#ppt_h"/>
                                          </p:val>
                                        </p:tav>
                                      </p:tavLst>
                                    </p:anim>
                                    <p:animEffect transition="in" filter="fade">
                                      <p:cBhvr>
                                        <p:cTn id="29" dur="1000"/>
                                        <p:tgtEl>
                                          <p:spTgt spid="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D:\Марина-документ\материал для презинтации\физика\Coffee.gif"/>
          <p:cNvPicPr>
            <a:picLocks noChangeAspect="1" noChangeArrowheads="1" noCrop="1"/>
          </p:cNvPicPr>
          <p:nvPr/>
        </p:nvPicPr>
        <p:blipFill>
          <a:blip r:embed="rId2" cstate="print"/>
          <a:srcRect/>
          <a:stretch>
            <a:fillRect/>
          </a:stretch>
        </p:blipFill>
        <p:spPr bwMode="auto">
          <a:xfrm>
            <a:off x="7715272" y="785794"/>
            <a:ext cx="1428728" cy="1360693"/>
          </a:xfrm>
          <a:prstGeom prst="rect">
            <a:avLst/>
          </a:prstGeom>
          <a:noFill/>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4" y="4071942"/>
            <a:ext cx="3785697" cy="1966140"/>
          </a:xfrm>
          <a:prstGeom prst="rect">
            <a:avLst/>
          </a:prstGeom>
        </p:spPr>
      </p:pic>
      <p:pic>
        <p:nvPicPr>
          <p:cNvPr id="5122" name="Picture 2" descr="D:\Марина-документ\материал для презинтации\физика\slide_4.jpg"/>
          <p:cNvPicPr>
            <a:picLocks noChangeAspect="1" noChangeArrowheads="1"/>
          </p:cNvPicPr>
          <p:nvPr/>
        </p:nvPicPr>
        <p:blipFill>
          <a:blip r:embed="rId4" cstate="print"/>
          <a:srcRect/>
          <a:stretch>
            <a:fillRect/>
          </a:stretch>
        </p:blipFill>
        <p:spPr bwMode="auto">
          <a:xfrm>
            <a:off x="357158" y="4000504"/>
            <a:ext cx="3671541" cy="2020890"/>
          </a:xfrm>
          <a:prstGeom prst="rect">
            <a:avLst/>
          </a:prstGeom>
          <a:noFill/>
        </p:spPr>
      </p:pic>
      <p:sp>
        <p:nvSpPr>
          <p:cNvPr id="9" name="TextBox 8"/>
          <p:cNvSpPr txBox="1"/>
          <p:nvPr/>
        </p:nvSpPr>
        <p:spPr>
          <a:xfrm>
            <a:off x="285720" y="2000240"/>
            <a:ext cx="3643338" cy="2616101"/>
          </a:xfrm>
          <a:prstGeom prst="rect">
            <a:avLst/>
          </a:prstGeom>
          <a:noFill/>
        </p:spPr>
        <p:txBody>
          <a:bodyPr wrap="square" rtlCol="0">
            <a:spAutoFit/>
          </a:bodyPr>
          <a:lstStyle/>
          <a:p>
            <a:r>
              <a:rPr lang="ru-RU" altLang="ru-RU" sz="3200" b="1" dirty="0" smtClean="0">
                <a:solidFill>
                  <a:srgbClr val="002060"/>
                </a:solidFill>
                <a:latin typeface="Times New Roman" pitchFamily="18" charset="0"/>
                <a:cs typeface="Times New Roman" pitchFamily="18" charset="0"/>
              </a:rPr>
              <a:t>Шероховатость поверхностей соприкасающихся тел.</a:t>
            </a:r>
          </a:p>
          <a:p>
            <a:endParaRPr lang="uk-UA" b="1" dirty="0">
              <a:solidFill>
                <a:srgbClr val="002060"/>
              </a:solidFill>
            </a:endParaRPr>
          </a:p>
        </p:txBody>
      </p:sp>
      <p:sp>
        <p:nvSpPr>
          <p:cNvPr id="10" name="TextBox 9"/>
          <p:cNvSpPr txBox="1"/>
          <p:nvPr/>
        </p:nvSpPr>
        <p:spPr>
          <a:xfrm>
            <a:off x="5000596" y="1571612"/>
            <a:ext cx="4143404" cy="3108543"/>
          </a:xfrm>
          <a:prstGeom prst="rect">
            <a:avLst/>
          </a:prstGeom>
          <a:noFill/>
        </p:spPr>
        <p:txBody>
          <a:bodyPr wrap="square" rtlCol="0">
            <a:spAutoFit/>
          </a:bodyPr>
          <a:lstStyle/>
          <a:p>
            <a:pPr lvl="0"/>
            <a:r>
              <a:rPr lang="ru-RU" altLang="ru-RU" sz="3200" b="1" kern="0" dirty="0" smtClean="0">
                <a:solidFill>
                  <a:srgbClr val="002060"/>
                </a:solidFill>
                <a:latin typeface="Times New Roman" pitchFamily="18" charset="0"/>
                <a:cs typeface="Times New Roman" pitchFamily="18" charset="0"/>
              </a:rPr>
              <a:t>Межмолекулярное притяжение, действующее в месте контакта трущихся тел.</a:t>
            </a:r>
          </a:p>
          <a:p>
            <a:endParaRPr lang="uk-UA" dirty="0"/>
          </a:p>
        </p:txBody>
      </p:sp>
      <p:sp>
        <p:nvSpPr>
          <p:cNvPr id="11" name="TextBox 10"/>
          <p:cNvSpPr txBox="1"/>
          <p:nvPr/>
        </p:nvSpPr>
        <p:spPr>
          <a:xfrm>
            <a:off x="357158" y="0"/>
            <a:ext cx="8501122" cy="707886"/>
          </a:xfrm>
          <a:prstGeom prst="rect">
            <a:avLst/>
          </a:prstGeom>
          <a:noFill/>
        </p:spPr>
        <p:txBody>
          <a:bodyPr wrap="square" rtlCol="0">
            <a:spAutoFit/>
          </a:bodyPr>
          <a:lstStyle/>
          <a:p>
            <a:r>
              <a:rPr lang="ru-RU" altLang="ru-RU" sz="4000" b="1" i="1" dirty="0" smtClean="0">
                <a:solidFill>
                  <a:srgbClr val="FF0000"/>
                </a:solidFill>
                <a:latin typeface="Times New Roman" pitchFamily="18" charset="0"/>
                <a:cs typeface="Times New Roman" pitchFamily="18" charset="0"/>
              </a:rPr>
              <a:t>Причины возникновения сил трения</a:t>
            </a:r>
            <a:endParaRPr lang="uk-UA"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fltVal val="0"/>
                                          </p:val>
                                        </p:tav>
                                        <p:tav tm="100000">
                                          <p:val>
                                            <p:strVal val="#ppt_w"/>
                                          </p:val>
                                        </p:tav>
                                      </p:tavLst>
                                    </p:anim>
                                    <p:anim calcmode="lin" valueType="num">
                                      <p:cBhvr>
                                        <p:cTn id="8" dur="2000" fill="hold"/>
                                        <p:tgtEl>
                                          <p:spTgt spid="5122"/>
                                        </p:tgtEl>
                                        <p:attrNameLst>
                                          <p:attrName>ppt_h</p:attrName>
                                        </p:attrNameLst>
                                      </p:cBhvr>
                                      <p:tavLst>
                                        <p:tav tm="0">
                                          <p:val>
                                            <p:fltVal val="0"/>
                                          </p:val>
                                        </p:tav>
                                        <p:tav tm="100000">
                                          <p:val>
                                            <p:strVal val="#ppt_h"/>
                                          </p:val>
                                        </p:tav>
                                      </p:tavLst>
                                    </p:anim>
                                    <p:animEffect transition="in" filter="fade">
                                      <p:cBhvr>
                                        <p:cTn id="9" dur="2000"/>
                                        <p:tgtEl>
                                          <p:spTgt spid="512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par>
                          <p:cTn id="14" fill="hold">
                            <p:stCondLst>
                              <p:cond delay="4000"/>
                            </p:stCondLst>
                            <p:childTnLst>
                              <p:par>
                                <p:cTn id="15" presetID="53"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fade">
                                      <p:cBhvr>
                                        <p:cTn id="26"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цветок.wmv">
            <a:hlinkClick r:id="" action="ppaction://media"/>
          </p:cNvPr>
          <p:cNvPicPr>
            <a:picLocks noRot="1" noChangeAspect="1"/>
          </p:cNvPicPr>
          <p:nvPr>
            <a:videoFile r:link="rId1"/>
          </p:nvPr>
        </p:nvPicPr>
        <p:blipFill>
          <a:blip r:embed="rId3" cstate="print"/>
          <a:stretch>
            <a:fillRect/>
          </a:stretch>
        </p:blipFill>
        <p:spPr>
          <a:xfrm>
            <a:off x="0" y="642918"/>
            <a:ext cx="9144000" cy="55391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Рисунок4.png"/>
          <p:cNvPicPr>
            <a:picLocks noChangeAspect="1"/>
          </p:cNvPicPr>
          <p:nvPr/>
        </p:nvPicPr>
        <p:blipFill>
          <a:blip r:embed="rId2" cstate="print"/>
          <a:srcRect l="39907" t="22849" r="39915" b="44581"/>
          <a:stretch>
            <a:fillRect/>
          </a:stretch>
        </p:blipFill>
        <p:spPr>
          <a:xfrm>
            <a:off x="2714612" y="2786058"/>
            <a:ext cx="3929090" cy="3377069"/>
          </a:xfrm>
          <a:prstGeom prst="rect">
            <a:avLst/>
          </a:prstGeom>
        </p:spPr>
      </p:pic>
      <p:pic>
        <p:nvPicPr>
          <p:cNvPr id="9" name="Рисунок 8" descr="Рисунок4.png"/>
          <p:cNvPicPr>
            <a:picLocks noChangeAspect="1"/>
          </p:cNvPicPr>
          <p:nvPr/>
        </p:nvPicPr>
        <p:blipFill>
          <a:blip r:embed="rId2" cstate="print"/>
          <a:srcRect l="65057" t="22994" r="17823" b="45522"/>
          <a:stretch>
            <a:fillRect/>
          </a:stretch>
        </p:blipFill>
        <p:spPr>
          <a:xfrm>
            <a:off x="5786446" y="1142983"/>
            <a:ext cx="3357554" cy="3329541"/>
          </a:xfrm>
          <a:prstGeom prst="rect">
            <a:avLst/>
          </a:prstGeom>
        </p:spPr>
      </p:pic>
      <p:pic>
        <p:nvPicPr>
          <p:cNvPr id="6147" name="Picture 3" descr="C:\Users\Евгений\Desktop\Рисунок2.png"/>
          <p:cNvPicPr>
            <a:picLocks noChangeAspect="1" noChangeArrowheads="1"/>
          </p:cNvPicPr>
          <p:nvPr/>
        </p:nvPicPr>
        <p:blipFill>
          <a:blip r:embed="rId3" cstate="print"/>
          <a:srcRect/>
          <a:stretch>
            <a:fillRect/>
          </a:stretch>
        </p:blipFill>
        <p:spPr bwMode="auto">
          <a:xfrm>
            <a:off x="214282" y="1071546"/>
            <a:ext cx="3500462" cy="3031012"/>
          </a:xfrm>
          <a:prstGeom prst="rect">
            <a:avLst/>
          </a:prstGeom>
          <a:noFill/>
        </p:spPr>
      </p:pic>
      <p:sp>
        <p:nvSpPr>
          <p:cNvPr id="8" name="TextBox 7"/>
          <p:cNvSpPr txBox="1"/>
          <p:nvPr/>
        </p:nvSpPr>
        <p:spPr>
          <a:xfrm>
            <a:off x="1785918" y="0"/>
            <a:ext cx="6143668" cy="769441"/>
          </a:xfrm>
          <a:prstGeom prst="rect">
            <a:avLst/>
          </a:prstGeom>
          <a:noFill/>
        </p:spPr>
        <p:txBody>
          <a:bodyPr wrap="square" rtlCol="0">
            <a:spAutoFit/>
          </a:bodyPr>
          <a:lstStyle/>
          <a:p>
            <a:r>
              <a:rPr lang="ru-RU" altLang="ru-RU" sz="4400" dirty="0" smtClean="0"/>
              <a:t> </a:t>
            </a:r>
            <a:r>
              <a:rPr lang="ru-RU" altLang="ru-RU" sz="4400" b="1" i="1" spc="300" dirty="0" smtClean="0">
                <a:solidFill>
                  <a:srgbClr val="FF0000"/>
                </a:solidFill>
                <a:latin typeface="Times New Roman" pitchFamily="18" charset="0"/>
                <a:cs typeface="Times New Roman" pitchFamily="18" charset="0"/>
              </a:rPr>
              <a:t>Виды сил трения</a:t>
            </a:r>
            <a:endParaRPr lang="uk-U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fltVal val="0"/>
                                          </p:val>
                                        </p:tav>
                                        <p:tav tm="100000">
                                          <p:val>
                                            <p:strVal val="#ppt_w"/>
                                          </p:val>
                                        </p:tav>
                                      </p:tavLst>
                                    </p:anim>
                                    <p:anim calcmode="lin" valueType="num">
                                      <p:cBhvr>
                                        <p:cTn id="8" dur="1000" fill="hold"/>
                                        <p:tgtEl>
                                          <p:spTgt spid="6147"/>
                                        </p:tgtEl>
                                        <p:attrNameLst>
                                          <p:attrName>ppt_h</p:attrName>
                                        </p:attrNameLst>
                                      </p:cBhvr>
                                      <p:tavLst>
                                        <p:tav tm="0">
                                          <p:val>
                                            <p:fltVal val="0"/>
                                          </p:val>
                                        </p:tav>
                                        <p:tav tm="100000">
                                          <p:val>
                                            <p:strVal val="#ppt_h"/>
                                          </p:val>
                                        </p:tav>
                                      </p:tavLst>
                                    </p:anim>
                                    <p:animEffect transition="in" filter="fade">
                                      <p:cBhvr>
                                        <p:cTn id="9" dur="1000"/>
                                        <p:tgtEl>
                                          <p:spTgt spid="6147"/>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 name="Рисунок 9" descr="Рисунок7.png"/>
          <p:cNvPicPr>
            <a:picLocks noChangeAspect="1"/>
          </p:cNvPicPr>
          <p:nvPr/>
        </p:nvPicPr>
        <p:blipFill>
          <a:blip r:embed="rId2" cstate="print"/>
          <a:srcRect l="40279" t="16149" r="9048" b="19253"/>
          <a:stretch>
            <a:fillRect/>
          </a:stretch>
        </p:blipFill>
        <p:spPr>
          <a:xfrm>
            <a:off x="1142976" y="1071546"/>
            <a:ext cx="6929486" cy="4975015"/>
          </a:xfrm>
          <a:prstGeom prst="rect">
            <a:avLst/>
          </a:prstGeom>
        </p:spPr>
      </p:pic>
      <p:pic>
        <p:nvPicPr>
          <p:cNvPr id="12" name="Рисунок 11" descr="Рисунок9.png"/>
          <p:cNvPicPr>
            <a:picLocks noChangeAspect="1"/>
          </p:cNvPicPr>
          <p:nvPr/>
        </p:nvPicPr>
        <p:blipFill>
          <a:blip r:embed="rId3" cstate="print"/>
          <a:srcRect l="38307" t="17701" r="12320" b="24622"/>
          <a:stretch>
            <a:fillRect/>
          </a:stretch>
        </p:blipFill>
        <p:spPr>
          <a:xfrm>
            <a:off x="1142976" y="1000108"/>
            <a:ext cx="6886622" cy="5072098"/>
          </a:xfrm>
          <a:prstGeom prst="rect">
            <a:avLst/>
          </a:prstGeom>
        </p:spPr>
      </p:pic>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4" name="Rectangle 3"/>
          <p:cNvSpPr txBox="1">
            <a:spLocks noRot="1" noChangeArrowheads="1"/>
          </p:cNvSpPr>
          <p:nvPr/>
        </p:nvSpPr>
        <p:spPr>
          <a:xfrm>
            <a:off x="785786" y="0"/>
            <a:ext cx="7500990" cy="71438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altLang="ru-RU" sz="4400" b="0" i="0" u="none" strike="noStrike" kern="0" cap="none" spc="0" normalizeH="0" baseline="0" noProof="0" dirty="0" smtClean="0">
                <a:ln>
                  <a:noFill/>
                </a:ln>
                <a:solidFill>
                  <a:schemeClr val="tx1"/>
                </a:solidFill>
                <a:effectLst/>
                <a:uLnTx/>
                <a:uFillTx/>
                <a:latin typeface="Monotype Corsiva" pitchFamily="66" charset="0"/>
                <a:ea typeface="+mn-ea"/>
                <a:cs typeface="+mn-cs"/>
              </a:rPr>
              <a:t> </a:t>
            </a:r>
            <a:r>
              <a:rPr kumimoji="0" lang="ru-RU" altLang="ru-RU" sz="4400" b="1" i="1" u="none" strike="noStrike" kern="0" cap="none" spc="300" normalizeH="0" baseline="0" noProof="0" dirty="0" smtClean="0">
                <a:ln>
                  <a:noFill/>
                </a:ln>
                <a:solidFill>
                  <a:srgbClr val="FF0000"/>
                </a:solidFill>
                <a:effectLst/>
                <a:uLnTx/>
                <a:uFillTx/>
                <a:latin typeface="Times New Roman" pitchFamily="18" charset="0"/>
                <a:cs typeface="Times New Roman" pitchFamily="18" charset="0"/>
              </a:rPr>
              <a:t>Измерение силы трения </a:t>
            </a:r>
            <a:endParaRPr kumimoji="0" lang="ru-RU" altLang="ru-RU" sz="4400" b="1" i="1" u="none" strike="noStrike" kern="0" cap="none" spc="300" normalizeH="0" baseline="0" noProof="0" dirty="0">
              <a:ln>
                <a:noFill/>
              </a:ln>
              <a:solidFill>
                <a:srgbClr val="FF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Тема6">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Сумерки">
  <a:themeElements>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Сумерки">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умерки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Сумерки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Сумерки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Сумерки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Сумерки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Сумерки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Сумерки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Сумерки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Сумерки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Лучи">
  <a:themeElements>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Лучи">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Лучи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Лучи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Лучи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Лучи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Лучи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Лучи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Лучи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Лучи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Лучи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Тема6</Template>
  <TotalTime>1605</TotalTime>
  <Words>603</Words>
  <Application>Microsoft Office PowerPoint</Application>
  <PresentationFormat>Экран (4:3)</PresentationFormat>
  <Paragraphs>88</Paragraphs>
  <Slides>26</Slides>
  <Notes>2</Notes>
  <HiddenSlides>0</HiddenSlides>
  <MMClips>2</MMClips>
  <ScaleCrop>false</ScaleCrop>
  <HeadingPairs>
    <vt:vector size="4" baseType="variant">
      <vt:variant>
        <vt:lpstr>Тема</vt:lpstr>
      </vt:variant>
      <vt:variant>
        <vt:i4>5</vt:i4>
      </vt:variant>
      <vt:variant>
        <vt:lpstr>Заголовки слайдов</vt:lpstr>
      </vt:variant>
      <vt:variant>
        <vt:i4>26</vt:i4>
      </vt:variant>
    </vt:vector>
  </HeadingPairs>
  <TitlesOfParts>
    <vt:vector size="31" baseType="lpstr">
      <vt:lpstr>Тема6</vt:lpstr>
      <vt:lpstr>Оформление по умолчанию</vt:lpstr>
      <vt:lpstr>Сумерки</vt:lpstr>
      <vt:lpstr>Лучи</vt:lpstr>
      <vt:lpstr>Трек</vt:lpstr>
      <vt:lpstr>Тема урока: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СИЛЫ ТРЕНИЯ. Трение в природе и технике.</dc:title>
  <dc:creator>Пользователь</dc:creator>
  <cp:lastModifiedBy>Admin</cp:lastModifiedBy>
  <cp:revision>208</cp:revision>
  <dcterms:created xsi:type="dcterms:W3CDTF">2008-01-23T14:55:12Z</dcterms:created>
  <dcterms:modified xsi:type="dcterms:W3CDTF">2017-09-05T17:15:04Z</dcterms:modified>
</cp:coreProperties>
</file>