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0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97" r:id="rId36"/>
    <p:sldId id="292" r:id="rId37"/>
    <p:sldId id="293" r:id="rId38"/>
    <p:sldId id="296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A244-1A39-4EC2-B317-C4FFFCBB440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565D-8012-4D40-9717-A5918F8280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7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7DE9-3A7A-458A-A2A1-9F3AB864A183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8355-10CA-406F-82F6-DD222ED7C0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72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8355-10CA-406F-82F6-DD222ED7C01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80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3DB82D-018F-476A-B3E1-BC78CBEFDB1C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616AE0-4978-4853-AB15-6DACC045D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670-2F67-45DA-8CCA-75BC36EC7D06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DEDD-7F2F-402C-8BD9-82908AF118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9"/>
            <a:ext cx="8458200" cy="7200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564904"/>
            <a:ext cx="7719392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дснеж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212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небо и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644008" cy="3501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01499"/>
            <a:ext cx="4499992" cy="3011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207939" y="2967335"/>
            <a:ext cx="67281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THE ENGLISH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YEAR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SEASONS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9"/>
            <a:ext cx="8458200" cy="7200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Подснеж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212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небо и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644008" cy="3501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01499"/>
            <a:ext cx="4499992" cy="3011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352928" cy="158417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favourite season  is …</a:t>
            </a:r>
          </a:p>
          <a:p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</a:t>
            </a:r>
            <a:r>
              <a:rPr lang="en-US" sz="48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favourite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seasons are...</a:t>
            </a:r>
            <a:endParaRPr lang="ru-RU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нварь 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03675"/>
            <a:ext cx="7704856" cy="577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арт сквореч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88640"/>
            <a:ext cx="856895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о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779640" cy="475252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WINTER:</a:t>
            </a:r>
            <a:b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DECEMBER</a:t>
            </a:r>
            <a:b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JANUARY</a:t>
            </a:r>
            <a:b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FEBRUARY</a:t>
            </a:r>
            <a:b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5400" b="1" cap="none" dirty="0" smtClean="0">
                <a:ln w="1778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5400" b="1" cap="none" dirty="0">
              <a:ln w="17780" cmpd="sng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0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3717032"/>
            <a:ext cx="4608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NOVEMBER</a:t>
            </a:r>
          </a:p>
          <a:p>
            <a:pPr lvl="0"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DECEMBER</a:t>
            </a:r>
          </a:p>
          <a:p>
            <a:pPr lvl="0"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JANUARY</a:t>
            </a:r>
          </a:p>
          <a:p>
            <a:pPr lvl="0"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608512" cy="350100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SPRING: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MARCH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APRIL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MAY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Апрель вер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544" y="1"/>
            <a:ext cx="4676919" cy="350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51521" y="3844944"/>
            <a:ext cx="4392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MARCH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APRIL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57200"/>
            <a:ext cx="4347592" cy="311581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SUMMER: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JUNE 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JULY 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AUGUST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3789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1" y="3789040"/>
            <a:ext cx="46440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MAY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JUNE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JULY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AUGUST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779640" cy="338437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AUTUMN:</a:t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SEPTEMBER</a:t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OCTOBER</a:t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NOVEMBER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небо и л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355976" cy="350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7032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SEPTEMBER</a:t>
            </a:r>
          </a:p>
          <a:p>
            <a:pPr lvl="0"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OCTOBER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хеллоу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67240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is the season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When children ski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Father Frost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Brings the New Year Tree</a:t>
            </a:r>
            <a:r>
              <a:rPr lang="en-US" sz="4800" dirty="0" smtClean="0"/>
              <a:t>.</a:t>
            </a:r>
            <a:endParaRPr lang="ru-RU" sz="4800" dirty="0"/>
          </a:p>
        </p:txBody>
      </p:sp>
      <p:pic>
        <p:nvPicPr>
          <p:cNvPr id="4" name="Рисунок 3" descr="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509120"/>
            <a:ext cx="33123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нь благодаре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нде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дарки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ердц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еж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лев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леве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день м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1206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нь ма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нь в зимнем лес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496944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92080" y="5589240"/>
            <a:ext cx="352839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WINTER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асх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995" y="1"/>
            <a:ext cx="857249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 ап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см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914400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TRUE OR FALSE: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There are twelve months in a year.</a:t>
            </a:r>
          </a:p>
          <a:p>
            <a:r>
              <a:rPr lang="en-US" dirty="0" smtClean="0"/>
              <a:t>In Great Britain there are 3 summer months.</a:t>
            </a:r>
          </a:p>
          <a:p>
            <a:r>
              <a:rPr lang="en-US" dirty="0" smtClean="0"/>
              <a:t>In winter in Great Britain it rains and snows.</a:t>
            </a:r>
          </a:p>
          <a:p>
            <a:r>
              <a:rPr lang="en-US" dirty="0" smtClean="0"/>
              <a:t>Summer comes after winter.</a:t>
            </a:r>
          </a:p>
          <a:p>
            <a:r>
              <a:rPr lang="en-US" dirty="0" smtClean="0"/>
              <a:t>In November in America there is a great holiday-Thanksgiving Day.</a:t>
            </a:r>
          </a:p>
          <a:p>
            <a:r>
              <a:rPr lang="en-US" dirty="0" smtClean="0"/>
              <a:t> June comes after August.</a:t>
            </a:r>
          </a:p>
          <a:p>
            <a:r>
              <a:rPr lang="en-US" dirty="0" smtClean="0"/>
              <a:t>Winter is the coldest season of the year.</a:t>
            </a:r>
          </a:p>
          <a:p>
            <a:r>
              <a:rPr lang="en-US" dirty="0" smtClean="0"/>
              <a:t> Halloween is a nice, funny and “tasty” holiday.</a:t>
            </a:r>
          </a:p>
          <a:p>
            <a:r>
              <a:rPr lang="en-US" dirty="0" smtClean="0"/>
              <a:t> All seasons are beautiful.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9"/>
            <a:ext cx="8458200" cy="7200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Подснеж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212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небо и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4644008" cy="3501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01499"/>
            <a:ext cx="4499992" cy="3011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352928" cy="158417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ALL SEASONS ARE</a:t>
            </a:r>
          </a:p>
          <a:p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BEAUTIFUL</a:t>
            </a:r>
            <a:endParaRPr lang="ru-RU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Complete the sentences:</a:t>
            </a:r>
            <a:b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don’t like autumn, it’s a … season. It’s often…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summer the days are … and the nights are…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winter you can have a very… You can enjoy… Forests and fields are … with snow.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think that forests are more … in autumn than in winter-the leaves in the trees are…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Autumn is a “tasty” season-there are a lot of …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 spring I enjoy the sun because…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think  all the seasons 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CROSSWORD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1.Summer comes … spring.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2.Autumn is here. Look at this red … on the ground.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3.People … Christmas in winter.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4.Many birds live in this big green …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5. … is the first month of the year.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6.In spring the … is green.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7.March, April and May are the … months.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8.There are four seasons in the … 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THE SONG.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IF YOU ARE HAPPY…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ша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4800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Thank you for your attention!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ru-RU" sz="2200" dirty="0" smtClean="0">
                <a:solidFill>
                  <a:srgbClr val="FF0000"/>
                </a:solidFill>
              </a:rPr>
              <a:t>Презентацию </a:t>
            </a:r>
            <a:r>
              <a:rPr lang="ru-RU" sz="2200" dirty="0" smtClean="0">
                <a:solidFill>
                  <a:srgbClr val="FF0000"/>
                </a:solidFill>
              </a:rPr>
              <a:t>подготовила        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200" dirty="0" smtClean="0">
                <a:solidFill>
                  <a:srgbClr val="FF0000"/>
                </a:solidFill>
              </a:rPr>
              <a:t>    Юнусова </a:t>
            </a:r>
            <a:r>
              <a:rPr lang="ru-RU" sz="2200" dirty="0" smtClean="0">
                <a:solidFill>
                  <a:srgbClr val="FF0000"/>
                </a:solidFill>
              </a:rPr>
              <a:t>наиля исмагиловна,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200" dirty="0" smtClean="0">
                <a:solidFill>
                  <a:srgbClr val="FF0000"/>
                </a:solidFill>
              </a:rPr>
              <a:t>            </a:t>
            </a:r>
            <a:r>
              <a:rPr lang="ru-RU" sz="2200" dirty="0" smtClean="0">
                <a:solidFill>
                  <a:srgbClr val="FF0000"/>
                </a:solidFill>
              </a:rPr>
              <a:t>преподаватель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английского </a:t>
            </a:r>
            <a:r>
              <a:rPr lang="ru-RU" sz="2200" dirty="0" smtClean="0">
                <a:solidFill>
                  <a:srgbClr val="FF0000"/>
                </a:solidFill>
              </a:rPr>
              <a:t>языка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ам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540681" y="6858000"/>
            <a:ext cx="62637" cy="46038"/>
          </a:xfrm>
        </p:spPr>
      </p:pic>
      <p:pic>
        <p:nvPicPr>
          <p:cNvPr id="5" name="Рисунок 4" descr="рам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46578"/>
            <a:ext cx="3093477" cy="247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is the season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When birds make their nests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is the season </a:t>
            </a:r>
          </a:p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 all like best.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пти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3018532" cy="252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прель вер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5589240"/>
            <a:ext cx="43459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SPRING</a:t>
            </a:r>
            <a:endParaRPr lang="ru-RU" sz="5400" b="1" cap="all" spc="0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This is the season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When nights are short 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And children have plenty</a:t>
            </a:r>
          </a:p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Of fun and sport.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яг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941168"/>
            <a:ext cx="507605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цв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3928" y="5733256"/>
            <a:ext cx="48965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SUMMER</a:t>
            </a:r>
            <a:endParaRPr lang="ru-RU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5229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the season 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When fruit is sweet,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This is the season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When school friends meet.</a:t>
            </a:r>
          </a:p>
          <a:p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в школ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013176"/>
            <a:ext cx="46070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640960" cy="633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4048" y="5661248"/>
            <a:ext cx="38164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AUTUMN</a:t>
            </a:r>
            <a:endParaRPr lang="ru-RU" sz="54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448</TotalTime>
  <Words>364</Words>
  <Application>Microsoft Office PowerPoint</Application>
  <PresentationFormat>Экран (4:3)</PresentationFormat>
  <Paragraphs>76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Lucida Sans Unicode</vt:lpstr>
      <vt:lpstr>Wingdings 2</vt:lpstr>
      <vt:lpstr>Трек</vt:lpstr>
      <vt:lpstr>Специальное оформление</vt:lpstr>
      <vt:lpstr>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  WINTER:  DECEMBER  JANUARY  FEBRUARY  </vt:lpstr>
      <vt:lpstr> SPRING:  MARCH  APRIL  MAY</vt:lpstr>
      <vt:lpstr> SUMMER:  JUNE   JULY   AUGUST</vt:lpstr>
      <vt:lpstr> AUTUMN:  SEPTEMBER  OCTOBER  NOVEMBER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TRUE OR FALSE:</vt:lpstr>
      <vt:lpstr>.</vt:lpstr>
      <vt:lpstr>Complete the sentences: </vt:lpstr>
      <vt:lpstr>CROSSWORD</vt:lpstr>
      <vt:lpstr> THE SONG. IF YOU ARE HAPPY… </vt:lpstr>
      <vt:lpstr>        Спасибо за внимание! Thank you for your attention!                                       Презентацию подготовила                                                Юнусова наиля исмагиловна,                                                преподаватель английского языка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year. Seasons.</dc:title>
  <dc:creator>user</dc:creator>
  <cp:lastModifiedBy>Пользователь</cp:lastModifiedBy>
  <cp:revision>52</cp:revision>
  <dcterms:created xsi:type="dcterms:W3CDTF">2010-11-21T15:34:53Z</dcterms:created>
  <dcterms:modified xsi:type="dcterms:W3CDTF">2023-04-01T19:56:01Z</dcterms:modified>
</cp:coreProperties>
</file>