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5" r:id="rId5"/>
    <p:sldId id="266" r:id="rId6"/>
    <p:sldId id="267" r:id="rId7"/>
    <p:sldId id="268" r:id="rId8"/>
    <p:sldId id="260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897" autoAdjust="0"/>
    <p:restoredTop sz="94660"/>
  </p:normalViewPr>
  <p:slideViewPr>
    <p:cSldViewPr>
      <p:cViewPr varScale="1">
        <p:scale>
          <a:sx n="68" d="100"/>
          <a:sy n="68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The Present Simple Tense.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26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500174"/>
            <a:ext cx="2698278" cy="2340000"/>
          </a:xfrm>
        </p:spPr>
      </p:pic>
      <p:pic>
        <p:nvPicPr>
          <p:cNvPr id="5" name="Рисунок 4" descr="26-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2857496"/>
            <a:ext cx="2479543" cy="2340000"/>
          </a:xfrm>
          <a:prstGeom prst="rect">
            <a:avLst/>
          </a:prstGeom>
        </p:spPr>
      </p:pic>
      <p:pic>
        <p:nvPicPr>
          <p:cNvPr id="6" name="Рисунок 5" descr="26-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48" y="4000504"/>
            <a:ext cx="2268159" cy="234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488668"/>
            <a:ext cx="881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Презентацию выполнила Петрова Т.Н., учитель англ. языка СОШ №5, г. Петрозаводск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002060"/>
                </a:solidFill>
              </a:rPr>
              <a:t>Present Simple.</a:t>
            </a:r>
            <a:endParaRPr lang="ru-RU" dirty="0"/>
          </a:p>
        </p:txBody>
      </p:sp>
      <p:pic>
        <p:nvPicPr>
          <p:cNvPr id="4" name="Содержимое 3" descr="пп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78" y="1857364"/>
            <a:ext cx="9090722" cy="388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002060"/>
                </a:solidFill>
              </a:rPr>
              <a:t>Present Simple.</a:t>
            </a:r>
            <a:endParaRPr lang="ru-RU" dirty="0"/>
          </a:p>
        </p:txBody>
      </p:sp>
      <p:pic>
        <p:nvPicPr>
          <p:cNvPr id="4" name="Содержимое 3" descr="пп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28802"/>
            <a:ext cx="9035173" cy="396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Thank you for attention.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19-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428736"/>
            <a:ext cx="2378182" cy="2520000"/>
          </a:xfrm>
        </p:spPr>
      </p:pic>
      <p:pic>
        <p:nvPicPr>
          <p:cNvPr id="5" name="Рисунок 4" descr="26-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2643182"/>
            <a:ext cx="3604642" cy="2700000"/>
          </a:xfrm>
          <a:prstGeom prst="rect">
            <a:avLst/>
          </a:prstGeom>
        </p:spPr>
      </p:pic>
      <p:pic>
        <p:nvPicPr>
          <p:cNvPr id="6" name="Рисунок 5" descr="обложк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68" y="4000504"/>
            <a:ext cx="1778435" cy="2412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п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8410842" cy="630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Употребление</a:t>
            </a:r>
            <a:r>
              <a:rPr lang="ru-RU" dirty="0" smtClean="0"/>
              <a:t> </a:t>
            </a:r>
            <a:r>
              <a:rPr lang="en-US" dirty="0" smtClean="0"/>
              <a:t>Present Simple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Регулярно повторяющиеся </a:t>
            </a:r>
            <a:r>
              <a:rPr lang="ru-RU" dirty="0" smtClean="0"/>
              <a:t>, </a:t>
            </a:r>
            <a:r>
              <a:rPr lang="ru-RU" dirty="0" smtClean="0">
                <a:solidFill>
                  <a:srgbClr val="FF0000"/>
                </a:solidFill>
              </a:rPr>
              <a:t>повседневные </a:t>
            </a:r>
            <a:r>
              <a:rPr lang="ru-RU" dirty="0" smtClean="0"/>
              <a:t>действия</a:t>
            </a:r>
          </a:p>
          <a:p>
            <a:pPr marL="0" indent="0">
              <a:buNone/>
            </a:pPr>
            <a:r>
              <a:rPr lang="en-US" b="1" dirty="0" smtClean="0"/>
              <a:t>She usually plays tennis at the weekend.- </a:t>
            </a:r>
            <a:r>
              <a:rPr lang="ru-RU" b="1" dirty="0" smtClean="0"/>
              <a:t>Она обычно играет в теннис по выходным.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Постоянные состояния</a:t>
            </a:r>
          </a:p>
          <a:p>
            <a:pPr marL="0" indent="0">
              <a:buNone/>
            </a:pPr>
            <a:r>
              <a:rPr lang="en-US" b="1" dirty="0" smtClean="0"/>
              <a:t>She likes sweets. – </a:t>
            </a:r>
            <a:r>
              <a:rPr lang="ru-RU" b="1" dirty="0" smtClean="0"/>
              <a:t>Она любит конфеты.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Непреложные истины и законы природы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The sun sets in the west.</a:t>
            </a:r>
            <a:r>
              <a:rPr lang="ru-RU" b="1" dirty="0" smtClean="0"/>
              <a:t>- Солнце садится на западе.</a:t>
            </a:r>
          </a:p>
          <a:p>
            <a:pPr marL="0" indent="0">
              <a:buNone/>
            </a:pPr>
            <a:endParaRPr lang="ru-RU" sz="2800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5682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2060"/>
                </a:solidFill>
              </a:rPr>
              <a:t>Present Simple.</a:t>
            </a:r>
            <a:endParaRPr lang="ru-RU" dirty="0"/>
          </a:p>
        </p:txBody>
      </p:sp>
      <p:pic>
        <p:nvPicPr>
          <p:cNvPr id="4" name="Содержимое 3" descr="6-2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928670"/>
            <a:ext cx="6653070" cy="5580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2060"/>
                </a:solidFill>
              </a:rPr>
              <a:t>Present Simple</a:t>
            </a:r>
            <a:endParaRPr lang="ru-RU" dirty="0"/>
          </a:p>
        </p:txBody>
      </p:sp>
      <p:pic>
        <p:nvPicPr>
          <p:cNvPr id="4" name="Содержимое 3" descr="6-1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142984"/>
            <a:ext cx="6132184" cy="5400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2060"/>
                </a:solidFill>
              </a:rPr>
              <a:t>Present Simple.</a:t>
            </a:r>
            <a:endParaRPr lang="ru-RU" dirty="0"/>
          </a:p>
        </p:txBody>
      </p:sp>
      <p:pic>
        <p:nvPicPr>
          <p:cNvPr id="4" name="Содержимое 3" descr="6-2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857232"/>
            <a:ext cx="6117249" cy="576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2060"/>
                </a:solidFill>
              </a:rPr>
              <a:t>Present Simple.</a:t>
            </a:r>
            <a:endParaRPr lang="ru-RU" dirty="0"/>
          </a:p>
        </p:txBody>
      </p:sp>
      <p:pic>
        <p:nvPicPr>
          <p:cNvPr id="4" name="Содержимое 3" descr="6-2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071546"/>
            <a:ext cx="6111466" cy="558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2060"/>
                </a:solidFill>
              </a:rPr>
              <a:t>Present Simple.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6-2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357298"/>
            <a:ext cx="7768764" cy="4500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002060"/>
                </a:solidFill>
              </a:rPr>
              <a:t>Present Simple.</a:t>
            </a:r>
            <a:endParaRPr lang="ru-RU" dirty="0"/>
          </a:p>
        </p:txBody>
      </p:sp>
      <p:pic>
        <p:nvPicPr>
          <p:cNvPr id="4" name="Содержимое 3" descr="пп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1" y="1500174"/>
            <a:ext cx="8808108" cy="460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103</Words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The Present Simple Tense.</vt:lpstr>
      <vt:lpstr>Слайд 2</vt:lpstr>
      <vt:lpstr>Употребление Present Simple</vt:lpstr>
      <vt:lpstr>Present Simple.</vt:lpstr>
      <vt:lpstr>Present Simple</vt:lpstr>
      <vt:lpstr>Present Simple.</vt:lpstr>
      <vt:lpstr>Present Simple.</vt:lpstr>
      <vt:lpstr>Present Simple.</vt:lpstr>
      <vt:lpstr>Present Simple.</vt:lpstr>
      <vt:lpstr>Present Simple.</vt:lpstr>
      <vt:lpstr>Present Simple.</vt:lpstr>
      <vt:lpstr>Thank you for attention.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Present Simple Tense.</dc:title>
  <dc:creator>Татьяна</dc:creator>
  <cp:lastModifiedBy>Татьяна</cp:lastModifiedBy>
  <cp:revision>25</cp:revision>
  <dcterms:created xsi:type="dcterms:W3CDTF">2020-12-25T12:08:43Z</dcterms:created>
  <dcterms:modified xsi:type="dcterms:W3CDTF">2020-12-25T12:33:44Z</dcterms:modified>
</cp:coreProperties>
</file>