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60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Wales.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у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3636" y="357166"/>
            <a:ext cx="2762250" cy="1657350"/>
          </a:xfrm>
        </p:spPr>
      </p:pic>
      <p:pic>
        <p:nvPicPr>
          <p:cNvPr id="5" name="Рисунок 4" descr="у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785794"/>
            <a:ext cx="2910771" cy="3168000"/>
          </a:xfrm>
          <a:prstGeom prst="rect">
            <a:avLst/>
          </a:prstGeom>
        </p:spPr>
      </p:pic>
      <p:pic>
        <p:nvPicPr>
          <p:cNvPr id="6" name="Рисунок 5" descr="у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2357430"/>
            <a:ext cx="2857500" cy="1600200"/>
          </a:xfrm>
          <a:prstGeom prst="rect">
            <a:avLst/>
          </a:prstGeom>
        </p:spPr>
      </p:pic>
      <p:pic>
        <p:nvPicPr>
          <p:cNvPr id="7" name="Рисунок 6" descr="си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7356" y="4429132"/>
            <a:ext cx="2171700" cy="2105025"/>
          </a:xfrm>
          <a:prstGeom prst="rect">
            <a:avLst/>
          </a:prstGeom>
        </p:spPr>
      </p:pic>
      <p:pic>
        <p:nvPicPr>
          <p:cNvPr id="8" name="Рисунок 7" descr="у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57818" y="4429132"/>
            <a:ext cx="1952538" cy="21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Wales.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си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500042"/>
            <a:ext cx="2038350" cy="2238375"/>
          </a:xfrm>
        </p:spPr>
      </p:pic>
      <p:pic>
        <p:nvPicPr>
          <p:cNvPr id="5" name="Рисунок 4" descr="си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571480"/>
            <a:ext cx="1905000" cy="2400300"/>
          </a:xfrm>
          <a:prstGeom prst="rect">
            <a:avLst/>
          </a:prstGeom>
        </p:spPr>
      </p:pic>
      <p:pic>
        <p:nvPicPr>
          <p:cNvPr id="6" name="Рисунок 5" descr="си1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1142984"/>
            <a:ext cx="2143125" cy="2143125"/>
          </a:xfrm>
          <a:prstGeom prst="rect">
            <a:avLst/>
          </a:prstGeom>
        </p:spPr>
      </p:pic>
      <p:pic>
        <p:nvPicPr>
          <p:cNvPr id="7" name="Рисунок 6" descr="си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3643314"/>
            <a:ext cx="2133600" cy="2133600"/>
          </a:xfrm>
          <a:prstGeom prst="rect">
            <a:avLst/>
          </a:prstGeom>
        </p:spPr>
      </p:pic>
      <p:pic>
        <p:nvPicPr>
          <p:cNvPr id="8" name="Рисунок 7" descr="си9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1802" y="3786190"/>
            <a:ext cx="2779039" cy="1764000"/>
          </a:xfrm>
          <a:prstGeom prst="rect">
            <a:avLst/>
          </a:prstGeom>
        </p:spPr>
      </p:pic>
      <p:pic>
        <p:nvPicPr>
          <p:cNvPr id="9" name="Рисунок 8" descr="си1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5074" y="3786190"/>
            <a:ext cx="2590800" cy="17621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The Welsh Language.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си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0875" y="3034506"/>
            <a:ext cx="3300000" cy="1980000"/>
          </a:xfrm>
        </p:spPr>
      </p:pic>
      <p:pic>
        <p:nvPicPr>
          <p:cNvPr id="5" name="Рисунок 4" descr="си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214422"/>
            <a:ext cx="3300000" cy="1980000"/>
          </a:xfrm>
          <a:prstGeom prst="rect">
            <a:avLst/>
          </a:prstGeom>
        </p:spPr>
      </p:pic>
      <p:pic>
        <p:nvPicPr>
          <p:cNvPr id="6" name="Рисунок 5" descr="си1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4572008"/>
            <a:ext cx="2687874" cy="198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Cardiff.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к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1500174"/>
            <a:ext cx="2857500" cy="1600200"/>
          </a:xfrm>
        </p:spPr>
      </p:pic>
      <p:pic>
        <p:nvPicPr>
          <p:cNvPr id="5" name="Рисунок 4" descr="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2552700" cy="1790700"/>
          </a:xfrm>
          <a:prstGeom prst="rect">
            <a:avLst/>
          </a:prstGeom>
        </p:spPr>
      </p:pic>
      <p:pic>
        <p:nvPicPr>
          <p:cNvPr id="6" name="Рисунок 5" descr="к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50" y="357166"/>
            <a:ext cx="2552700" cy="1790700"/>
          </a:xfrm>
          <a:prstGeom prst="rect">
            <a:avLst/>
          </a:prstGeom>
        </p:spPr>
      </p:pic>
      <p:pic>
        <p:nvPicPr>
          <p:cNvPr id="7" name="Рисунок 6" descr="к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3214686"/>
            <a:ext cx="2971800" cy="1533525"/>
          </a:xfrm>
          <a:prstGeom prst="rect">
            <a:avLst/>
          </a:prstGeom>
        </p:spPr>
      </p:pic>
      <p:pic>
        <p:nvPicPr>
          <p:cNvPr id="8" name="Рисунок 7" descr="к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3504" y="5072074"/>
            <a:ext cx="3009900" cy="1524000"/>
          </a:xfrm>
          <a:prstGeom prst="rect">
            <a:avLst/>
          </a:prstGeom>
        </p:spPr>
      </p:pic>
      <p:pic>
        <p:nvPicPr>
          <p:cNvPr id="9" name="Рисунок 8" descr="к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3636" y="3071810"/>
            <a:ext cx="2466975" cy="1847850"/>
          </a:xfrm>
          <a:prstGeom prst="rect">
            <a:avLst/>
          </a:prstGeom>
        </p:spPr>
      </p:pic>
      <p:pic>
        <p:nvPicPr>
          <p:cNvPr id="10" name="Рисунок 9" descr="ч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0100" y="5072074"/>
            <a:ext cx="3105150" cy="14763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Big cities – </a:t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>Swansea                                            Newport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св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714488"/>
            <a:ext cx="3205214" cy="2016000"/>
          </a:xfrm>
        </p:spPr>
      </p:pic>
      <p:pic>
        <p:nvPicPr>
          <p:cNvPr id="5" name="Рисунок 4" descr="св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4572007"/>
            <a:ext cx="3384000" cy="1692000"/>
          </a:xfrm>
          <a:prstGeom prst="rect">
            <a:avLst/>
          </a:prstGeom>
        </p:spPr>
      </p:pic>
      <p:pic>
        <p:nvPicPr>
          <p:cNvPr id="6" name="Рисунок 5" descr="нью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1785926"/>
            <a:ext cx="3822082" cy="1800000"/>
          </a:xfrm>
          <a:prstGeom prst="rect">
            <a:avLst/>
          </a:prstGeom>
        </p:spPr>
      </p:pic>
      <p:pic>
        <p:nvPicPr>
          <p:cNvPr id="7" name="Рисунок 6" descr="нью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3570" y="4286256"/>
            <a:ext cx="2472537" cy="198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The scenery of Wales.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у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714487"/>
            <a:ext cx="3600000" cy="1800000"/>
          </a:xfrm>
        </p:spPr>
      </p:pic>
      <p:pic>
        <p:nvPicPr>
          <p:cNvPr id="5" name="Рисунок 4" descr="у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3714752"/>
            <a:ext cx="2615293" cy="2160000"/>
          </a:xfrm>
          <a:prstGeom prst="rect">
            <a:avLst/>
          </a:prstGeom>
        </p:spPr>
      </p:pic>
      <p:pic>
        <p:nvPicPr>
          <p:cNvPr id="6" name="Рисунок 5" descr="у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0694" y="214290"/>
            <a:ext cx="3476625" cy="1314450"/>
          </a:xfrm>
          <a:prstGeom prst="rect">
            <a:avLst/>
          </a:prstGeom>
        </p:spPr>
      </p:pic>
      <p:pic>
        <p:nvPicPr>
          <p:cNvPr id="7" name="Рисунок 6" descr="у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8" y="1857364"/>
            <a:ext cx="2975408" cy="1980000"/>
          </a:xfrm>
          <a:prstGeom prst="rect">
            <a:avLst/>
          </a:prstGeom>
        </p:spPr>
      </p:pic>
      <p:pic>
        <p:nvPicPr>
          <p:cNvPr id="8" name="Рисунок 7" descr="у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3570" y="4214818"/>
            <a:ext cx="3214287" cy="180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Mount </a:t>
            </a:r>
            <a:r>
              <a:rPr lang="en-US" b="1" dirty="0" err="1" smtClean="0">
                <a:solidFill>
                  <a:srgbClr val="002060"/>
                </a:solidFill>
              </a:rPr>
              <a:t>Snowdon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 descr="с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0760" y="1000108"/>
            <a:ext cx="2945899" cy="1836000"/>
          </a:xfrm>
        </p:spPr>
      </p:pic>
      <p:pic>
        <p:nvPicPr>
          <p:cNvPr id="7" name="Рисунок 6" descr="с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928670"/>
            <a:ext cx="2466975" cy="1847850"/>
          </a:xfrm>
          <a:prstGeom prst="rect">
            <a:avLst/>
          </a:prstGeom>
        </p:spPr>
      </p:pic>
      <p:pic>
        <p:nvPicPr>
          <p:cNvPr id="8" name="Рисунок 7" descr="с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4500570"/>
            <a:ext cx="2628900" cy="1743075"/>
          </a:xfrm>
          <a:prstGeom prst="rect">
            <a:avLst/>
          </a:prstGeom>
        </p:spPr>
      </p:pic>
      <p:pic>
        <p:nvPicPr>
          <p:cNvPr id="9" name="Рисунок 8" descr="с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11" y="4429132"/>
            <a:ext cx="2595340" cy="1944000"/>
          </a:xfrm>
          <a:prstGeom prst="rect">
            <a:avLst/>
          </a:prstGeom>
        </p:spPr>
      </p:pic>
      <p:pic>
        <p:nvPicPr>
          <p:cNvPr id="10" name="Рисунок 9" descr="с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86116" y="2643182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Thank you for attention.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у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928802"/>
            <a:ext cx="5409818" cy="3600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26</Words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Wales.</vt:lpstr>
      <vt:lpstr>Wales.</vt:lpstr>
      <vt:lpstr>The Welsh Language.</vt:lpstr>
      <vt:lpstr>Cardiff.</vt:lpstr>
      <vt:lpstr>Big cities –  Swansea                                            Newport</vt:lpstr>
      <vt:lpstr>The scenery of Wales.</vt:lpstr>
      <vt:lpstr>Mount Snowdon.</vt:lpstr>
      <vt:lpstr>Thank you for attention.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Wales.</dc:title>
  <dc:creator>Татьяна</dc:creator>
  <cp:lastModifiedBy>Татьяна</cp:lastModifiedBy>
  <cp:revision>15</cp:revision>
  <dcterms:created xsi:type="dcterms:W3CDTF">2020-03-11T19:01:27Z</dcterms:created>
  <dcterms:modified xsi:type="dcterms:W3CDTF">2020-03-29T09:08:10Z</dcterms:modified>
</cp:coreProperties>
</file>