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70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26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3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24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83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49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28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01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95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5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70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1BC0B-D3DE-4413-B304-23D2E9AA200D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A0275-4097-46D1-AE22-30DA55D65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5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79" y="44624"/>
            <a:ext cx="8755785" cy="676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07288" cy="352839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двойных согласных в корне слов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3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Прикольные картинки, фоны\Фоны для презентаций\фоны для презентаций\Фоны для презентаций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9" y="116632"/>
            <a:ext cx="8520947" cy="639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Расшифруйте слова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ятлярляалямлявляаляй</a:t>
            </a: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еакевкеткеокебкеукес</a:t>
            </a: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шиамшиаешиатшиаршиао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3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Прикольные картинки, фоны\Фоны для презентаций\фоны для презентаций\Фоны для презентаций\162656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65" y="260648"/>
            <a:ext cx="8595799" cy="63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Трамвай</a:t>
            </a:r>
            <a:b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автобус </a:t>
            </a:r>
            <a:b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Прикольные картинки, фоны\Фоны для презентаций\фоны для презентаций\Фоны для презентаций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6652"/>
            <a:ext cx="835292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Упр.37 Запишите два словосочетания по выбору, поставьте (+, -, ?), оцените свою работу.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78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Прикольные картинки, фоны\Фоны для презентаций\фоны для презентаций\Фоны для презентаций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9" y="116632"/>
            <a:ext cx="8664963" cy="649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Спишите, вставляя пропущенные буквы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04056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В су…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…ром мы с р…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дителями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хо…ей.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ажиры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ждали а…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тобус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Те…истая а…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…ла нас 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…а па…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ажиров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…яла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ка…ы. Детские ко…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ективы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ресную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…у. Р…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бята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нашего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…а т…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нцевали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…кий танец.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3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Прикольные картинки, фоны\Фоны для презентаций\фоны для презентаций\Фоны для презентаций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65" y="260648"/>
            <a:ext cx="8595799" cy="63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1В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.-В субботу вечером мы с родителями ходили на хоккей. Недалеко от шоссе стояли пассажиры и ждали автобус.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Теннистая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аллея привела нас к озеру.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Группа пассажиров стояла у кассы. Детские коллективы показали интересную программу. Ребята из нашего класса танцевали белорусский танец.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086" y="94591"/>
            <a:ext cx="8229600" cy="3100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83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43" y="0"/>
            <a:ext cx="8714866" cy="6647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27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Прикольные картинки, фоны\Фоны для презентаций\фоны для презентаций\Фоны для презентаций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42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Вставьте пропущенные буквы, разделите слова на группы по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а…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ейн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…тира, 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…жит, р…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бина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ч…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ловек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…сток, то…а, 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…жинка, хо…ей.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8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Прикольные картинки, фоны\Фоны для презентаций\фоны для презентаций\Фоны для презентаций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8" y="116632"/>
            <a:ext cx="888098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6366"/>
            <a:ext cx="8229600" cy="153845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Безударный гласный, проверяемый ударением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дрожит, свисток, снежинка.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Безударный гласный непроверяемый ударением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квартира, человек, рябина.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Двойные согласные в корне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тонна, хоккей, бассейн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2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Прикольные картинки, фоны\Фоны для презентаций\фоны для презентаций\Фоны для презентаций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646"/>
            <a:ext cx="835292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Тема. Правописание безударных гласных и двойных согласных в корне слов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4320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60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Прикольные картинки, фоны\Фоны для презентаций\фоны для презентаций\Фоны для презентаций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42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сочетания букв, придумайте слова с двойными согласными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мма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ббо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ппа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лле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кке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8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Прикольные картинки, фоны\Фоны для презентаций\фоны для презентаций\Фоны для презентаций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9" y="116632"/>
            <a:ext cx="8808979" cy="644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44827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Спишите, вставляя пропущенные буквы. Подчеркните главные члены предложения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су…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оту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наш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х…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дил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экскурсию в музей.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7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Прикольные картинки, фоны\Фоны для презентаций\фоны для презентаций\Фоны для презентаций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Упр. 34. Обсудите в группах.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Упр. 35 по группам.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тетради по образцу.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туман (день)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2-цена (подарок)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сон (ребёнок)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9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Прикольные картинки, фоны\Фоны для презентаций\фоны для презентаций\Фоны для презентаций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96944" cy="637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571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Упр.36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1в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ыпишите 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с непроверяемыми гласными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240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2в.-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Выпишите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с двойными согласными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для переноса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1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235</Words>
  <Application>Microsoft Office PowerPoint</Application>
  <PresentationFormat>Экран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Тема.  Правописание двойных согласных в корне слов</vt:lpstr>
      <vt:lpstr>Презентация PowerPoint</vt:lpstr>
      <vt:lpstr>Вставьте пропущенные буквы, разделите слова на группы по правилам.</vt:lpstr>
      <vt:lpstr>Безударный гласный, проверяемый ударением: дрожит, свисток, снежинка.</vt:lpstr>
      <vt:lpstr>Тема. Правописание безударных гласных и двойных согласных в корне слов</vt:lpstr>
      <vt:lpstr> Запишите сочетания букв, придумайте слова с двойными согласными</vt:lpstr>
      <vt:lpstr>Спишите, вставляя пропущенные буквы. Подчеркните главные члены предложения</vt:lpstr>
      <vt:lpstr>Упр. 34. Обсудите в группах.</vt:lpstr>
      <vt:lpstr> Упр.36.  1в. –Выпишите  слова с непроверяемыми гласными</vt:lpstr>
      <vt:lpstr>Расшифруйте слова</vt:lpstr>
      <vt:lpstr>Трамвай автобус  метро</vt:lpstr>
      <vt:lpstr>Упр.37 Запишите два словосочетания по выбору, поставьте (+, -, ?), оцените свою работу.</vt:lpstr>
      <vt:lpstr>Спишите, вставляя пропущенные буквы. </vt:lpstr>
      <vt:lpstr>       1В.-В субботу вечером мы с родителями ходили на хоккей. Недалеко от шоссе стояли пассажиры и ждали автобус. Теннистая аллея привела нас к озеру.  2 В. – Группа пассажиров стояла у кассы. Детские коллективы показали интересную программу. Ребята из нашего класса танцевали белорусский танец.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23</cp:revision>
  <dcterms:created xsi:type="dcterms:W3CDTF">2018-01-14T18:12:30Z</dcterms:created>
  <dcterms:modified xsi:type="dcterms:W3CDTF">2018-04-27T19:07:03Z</dcterms:modified>
</cp:coreProperties>
</file>