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5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-11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3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7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1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3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1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4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6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30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509120"/>
            <a:ext cx="7606608" cy="197946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внимание. Презентацию выполнила Медведева Е.Г.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9175396" cy="645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8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0740"/>
            <a:ext cx="9144000" cy="643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5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1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3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63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1037"/>
            <a:ext cx="9144000" cy="643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5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41"/>
            <a:ext cx="9144000" cy="64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25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9175396" cy="645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9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Выставка</Template>
  <TotalTime>7</TotalTime>
  <Words>9</Words>
  <Application>Microsoft Office PowerPoint</Application>
  <PresentationFormat>Экран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Tradeshow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 Презентацию выполнила Медведева Е.Г.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Zycev</dc:creator>
  <cp:lastModifiedBy>Zycev</cp:lastModifiedBy>
  <cp:revision>2</cp:revision>
  <dcterms:created xsi:type="dcterms:W3CDTF">2016-04-13T04:36:07Z</dcterms:created>
  <dcterms:modified xsi:type="dcterms:W3CDTF">2016-04-13T05:00:10Z</dcterms:modified>
</cp:coreProperties>
</file>