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</p:sldMasterIdLst>
  <p:notesMasterIdLst>
    <p:notesMasterId r:id="rId15"/>
  </p:notesMasterIdLst>
  <p:sldIdLst>
    <p:sldId id="277" r:id="rId3"/>
    <p:sldId id="259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1" autoAdjust="0"/>
    <p:restoredTop sz="93346" autoAdjust="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F6B4-454E-4812-8EDC-1EB0CA7E224C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71A5-F8ED-4D46-B79C-A0EB94BB8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1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371A5-F8ED-4D46-B79C-A0EB94BB84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8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90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77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05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0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36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54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84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22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8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40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D5A7-7DE9-4082-92B3-F7CF3F28A4CB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7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128" y="0"/>
            <a:ext cx="4786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44824"/>
            <a:ext cx="50760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19050">
                  <a:solidFill>
                    <a:schemeClr val="tx1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Подросток И ЗАКОН</a:t>
            </a:r>
            <a:endParaRPr lang="ru-RU" sz="7200" b="1" dirty="0">
              <a:ln w="19050">
                <a:solidFill>
                  <a:schemeClr val="tx1"/>
                </a:solidFill>
              </a:ln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526" y="0"/>
            <a:ext cx="4205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уголовных наказаний, назначаемых несовершеннолетним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заниматься определенной деятельностью;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исправительные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на определенный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97762"/>
            <a:ext cx="1800200" cy="13683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016223" cy="14199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6464"/>
            <a:ext cx="1852613" cy="14115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21295"/>
            <a:ext cx="2089843" cy="135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3521"/>
            <a:ext cx="2029197" cy="13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7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807" y="0"/>
            <a:ext cx="4330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Принудительные меры воспитательного воздействия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Несовершеннолетний, совершивший преступление небольшой или средней тяжести, может быть освобожден от уголовной ответственности, если будет признано, что его исправление может быть достигнуто путем применения принудительных мер воспитательного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 родителей или лиц, их заменяющих, либо специализированного государственного органа;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загладить причиненный вред;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требований к поведению несовершеннолетнего.</a:t>
            </a:r>
          </a:p>
        </p:txBody>
      </p:sp>
    </p:spTree>
    <p:extLst>
      <p:ext uri="{BB962C8B-B14F-4D97-AF65-F5344CB8AC3E}">
        <p14:creationId xmlns:p14="http://schemas.microsoft.com/office/powerpoint/2010/main" xmlns="" val="25473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prstTxWarp prst="textCascad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Прежде чем совершить преступление, подумай о своём будущем, о своих близких…сделай правильный выбор…</a:t>
            </a:r>
          </a:p>
        </p:txBody>
      </p:sp>
    </p:spTree>
    <p:extLst>
      <p:ext uri="{BB962C8B-B14F-4D97-AF65-F5344CB8AC3E}">
        <p14:creationId xmlns:p14="http://schemas.microsoft.com/office/powerpoint/2010/main" xmlns="" val="2777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699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spc="-15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Несовершеннолетний имеет право:</a:t>
            </a:r>
            <a:endParaRPr lang="ru-RU" b="1" cap="all" spc="-15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77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ить и воспитываться в семье (знать кто является его родителями, на проживание совместно сними, кроме случаев, когда это противоречит его интересам, на заботу с их стороны, на воспитание родителями, а при их отсутствии или лишении родительских прав – на воспитание опекуном, попечителем или детским учреждением, на обеспечение его интересов родителями (ст. 54 СК  РФ).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общение с родителями и другими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родственниками (ст.55 СК РФ).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защиту прав и законных интересов, защиту злоупотреблений со стороны родителей (лиц, их заменяющих). (ст. 56 СК РФ).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выражать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мнение (ст. 57 СК РФ).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имя, отчество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фамилию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(ст.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58СК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.rufox.ru/files/big2/637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3"/>
            <a:ext cx="1296144" cy="1224135"/>
          </a:xfrm>
          <a:prstGeom prst="rect">
            <a:avLst/>
          </a:prstGeom>
          <a:noFill/>
        </p:spPr>
      </p:pic>
      <p:pic>
        <p:nvPicPr>
          <p:cNvPr id="17414" name="Picture 6" descr="http://viewy.ru/data/photo/73/73/737358ad90ELMMHZT_117639_8c74c84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671" y="4339810"/>
            <a:ext cx="2196752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несовершеннолетних:</a:t>
            </a:r>
            <a:endParaRPr lang="ru-RU" sz="5400" b="1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4059" y="3510699"/>
            <a:ext cx="675049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Административная</a:t>
            </a:r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8987" y="4684505"/>
            <a:ext cx="576064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Уголовная</a:t>
            </a:r>
            <a:r>
              <a:rPr lang="ru-RU" sz="36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879" y="2203557"/>
            <a:ext cx="770485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Гражданско-правовая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688632" cy="13541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 несовершеннолетних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 правонарушителю (должнику) в интересах другого лица (организации)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законом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воздействия, влекущих для него невыгодные последствия имущественного характера, возмещение убытков, уплату неустойки, возмещение вреда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237"/>
            <a:ext cx="2376264" cy="15611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Гражданском кодексе РФ этот вопрос регулируется статьями 1073, 1074: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1073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 за вред, причиненный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14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вред, причиненный малолетними, ответственность возлагается целиком и полностью на родителей или лиц, их заменяющих, в установленном законом порядке.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1074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 за вред, причиненный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14 до 18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в возрасте от 14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случае, когда у несовершеннолетнего, находящегося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возрасте нет доходов или иного имущества,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возмещения вреда, вред должен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в недостающей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родителями или иными законными представителями.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87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несовершеннолетних</a:t>
            </a:r>
            <a:endParaRPr lang="ru-RU" sz="2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правонарушением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противоправное, виновное действие (бездействие) физического или юридического лица, за которое установлена Административным кодексом РФ или законами субъекта Российской Федерации административная ответственность.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лицо, достигшее к моменту совершения административного правонарушения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16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2.3 КоАП РФ).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правонарушения, совершенные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16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несут ответственность родители или иные законные представители, а несовершеннолетние ставятся на учет в комиссии по делам несовершеннолетних и защите их прав и (или) в подразделения по делам несовершеннолетних при ОВД.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7628" cy="17256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ВИДЫ основных АДМИНИСТРАТИВНЫХ наказаний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штраф;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специального права, предоставленного физическому лицу;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арест;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приостановление деятельности.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419056" cy="14981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Уголовная ответственность несовершеннолетних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видов юридической ответственности, основным содержанием которого выступают меры, применяемые государственными органами к лицу в связи с совершением 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 (общественно опасное деяние),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запрещённое уголовным законом под угрозой наказания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326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9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Возраст, с которого наступает уголовная ответственность</a:t>
            </a:r>
            <a:endParaRPr lang="ru-RU" b="1" cap="all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89654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Уголовной ответственности подлежит лицо, достигшее ко времени совершения преступления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шестнадцатилетнего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(ст.20 УК РФ).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Лица, достигшие ко времени совершения преступления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четырнадцатилетнего 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подлежат уголовной ответственности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тяжкие и особо тяжкие преступления, перечень которых установлен ст. 20 УК РФ, к ним относятся: убийство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105), умышленное причинение тяжкого вреда здоровью (статья 111), умышленное причинение средней тяжести вреда здоровью (статья 112), похищение человека (статья 126), изнасилование (статья 131),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162), вымогательство (статья 163), неправомерное завладение автомобилем или иным транспортным средством без цели хищения (статья 166), умышленные уничтожение или повреждение имущества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отягчающих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обстоятельствах (часть вторая статьи 167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хулиганство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отягчающих обстоятельствах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вторая статьи 213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6645"/>
            <a:ext cx="1947960" cy="14482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70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17954E-4EDD-4F60-B69A-405BEEB0B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739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Несовершеннолетний имеет право:</vt:lpstr>
      <vt:lpstr>Ответственность несовершеннолетних:</vt:lpstr>
      <vt:lpstr> Гражданско-правовая ответственность несовершеннолетних </vt:lpstr>
      <vt:lpstr>Слайд 5</vt:lpstr>
      <vt:lpstr>Административная ответственность несовершеннолетних</vt:lpstr>
      <vt:lpstr>ВИДЫ основных АДМИНИСТРАТИВНЫХ наказаний</vt:lpstr>
      <vt:lpstr>Уголовная ответственность несовершеннолетних</vt:lpstr>
      <vt:lpstr>Возраст, с которого наступает уголовная ответственность</vt:lpstr>
      <vt:lpstr>Виды уголовных наказаний, назначаемых несовершеннолетним</vt:lpstr>
      <vt:lpstr>Принудительные меры воспитательного воздействия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Подросток И ЗАКОН</dc:title>
  <dc:creator>Пользователь</dc:creator>
  <cp:lastModifiedBy>Учитель</cp:lastModifiedBy>
  <cp:revision>68</cp:revision>
  <dcterms:created xsi:type="dcterms:W3CDTF">2013-11-12T06:37:40Z</dcterms:created>
  <dcterms:modified xsi:type="dcterms:W3CDTF">2023-01-30T10:04:36Z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TC300095399990</vt:lpwstr>
  </property>
</Properties>
</file>