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61" r:id="rId7"/>
    <p:sldId id="270" r:id="rId8"/>
    <p:sldId id="271" r:id="rId9"/>
    <p:sldId id="27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Подвигу твоему, Ленинград!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6904" y="3877056"/>
            <a:ext cx="6300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Цель: </a:t>
            </a:r>
            <a:r>
              <a:rPr lang="ru-RU" sz="2800" dirty="0"/>
              <a:t>расширить знания учащихся об одном из периодов Великой Отечественной войны – блокаде </a:t>
            </a:r>
            <a:r>
              <a:rPr lang="ru-RU" sz="2800" dirty="0" smtClean="0"/>
              <a:t>Ленинграда.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818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8600"/>
            <a:ext cx="5874657" cy="5145985"/>
          </a:xfrm>
        </p:spPr>
        <p:txBody>
          <a:bodyPr/>
          <a:lstStyle/>
          <a:p>
            <a:r>
              <a:rPr lang="ru-RU" dirty="0" smtClean="0"/>
              <a:t>В городе Закончилось </a:t>
            </a:r>
            <a:r>
              <a:rPr lang="ru-RU" dirty="0"/>
              <a:t>топливо и замёрзли водопроводные трубы — город остался без света, и питьевой воды. Ещё одной бедой для осаждённого города </a:t>
            </a:r>
            <a:r>
              <a:rPr lang="ru-RU" dirty="0" smtClean="0"/>
              <a:t>стали крысы</a:t>
            </a:r>
            <a:r>
              <a:rPr lang="ru-RU" dirty="0"/>
              <a:t>. Они не только уничтожали запасы еды, но и разносили всевозможные инфекции. Люди умирали, и их не успевали хоронить, трупы лежали прямо на улицах. Появились случаи каннибализма и разбоев.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57" y="823958"/>
            <a:ext cx="4765366" cy="427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1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92609"/>
            <a:ext cx="10890504" cy="1261871"/>
          </a:xfrm>
        </p:spPr>
        <p:txBody>
          <a:bodyPr/>
          <a:lstStyle/>
          <a:p>
            <a:r>
              <a:rPr lang="ru-RU" dirty="0"/>
              <a:t>количества погибших вызывает ужас. только 3% всех погибших в блокадном Ленинграде приходится на артобстрелы и авиаудары фашистских военных. 97% смертей в Ленинграде с сентября 1941 по январь 1944 произошли из-за голода.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27" y="1271379"/>
            <a:ext cx="2642993" cy="4118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04" y="1554480"/>
            <a:ext cx="5140167" cy="38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9457"/>
            <a:ext cx="10396882" cy="941832"/>
          </a:xfrm>
        </p:spPr>
        <p:txBody>
          <a:bodyPr>
            <a:normAutofit/>
          </a:bodyPr>
          <a:lstStyle/>
          <a:p>
            <a:r>
              <a:rPr lang="ru-RU" sz="4800" dirty="0"/>
              <a:t>Жизнь блокадного Ленинграда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8329" y="1161289"/>
            <a:ext cx="6578220" cy="4279391"/>
          </a:xfrm>
        </p:spPr>
        <p:txBody>
          <a:bodyPr>
            <a:normAutofit/>
          </a:bodyPr>
          <a:lstStyle/>
          <a:p>
            <a:r>
              <a:rPr lang="ru-RU" dirty="0" smtClean="0"/>
              <a:t>ленинградцы </a:t>
            </a:r>
            <a:r>
              <a:rPr lang="ru-RU" dirty="0"/>
              <a:t>всеми силами старались выжить и не дать умереть родному городу. </a:t>
            </a:r>
            <a:r>
              <a:rPr lang="ru-RU" dirty="0" smtClean="0"/>
              <a:t>Ленинград </a:t>
            </a:r>
            <a:r>
              <a:rPr lang="ru-RU" dirty="0"/>
              <a:t>помогал армии, выпуская военную </a:t>
            </a:r>
            <a:r>
              <a:rPr lang="ru-RU" dirty="0" smtClean="0"/>
              <a:t>продукцию. </a:t>
            </a:r>
            <a:r>
              <a:rPr lang="ru-RU" dirty="0"/>
              <a:t>Восстанавливали свою деятельность театры и музеи. Это было необходимо — доказать врагу, а, главное самим себе: блокада Ленинграда не убьёт город, он продолжает жить! Все блокадные дни работало ленинградское радио, которое было для всех ленинградцев не только живительным родником информации, но и просто символом продолжающейся жизни.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49" y="1671321"/>
            <a:ext cx="4501831" cy="32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65175"/>
            <a:ext cx="10396882" cy="761048"/>
          </a:xfrm>
        </p:spPr>
        <p:txBody>
          <a:bodyPr>
            <a:normAutofit/>
          </a:bodyPr>
          <a:lstStyle/>
          <a:p>
            <a:r>
              <a:rPr lang="ru-RU" sz="4000" dirty="0"/>
              <a:t>Дорога Жизни — пульс осаждённого города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93208" y="969265"/>
            <a:ext cx="6437376" cy="4506943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С первых дней блокады своё опасное и героическое дело начала Дорога Жизни — пульс блокадного Ленинграда. Летом — водный, а зимой — ледовый путь, соединяющий Ленинград с «большой землёй» по Ладожскому озеру. Каждый </a:t>
            </a:r>
            <a:r>
              <a:rPr lang="ru-RU" dirty="0" smtClean="0"/>
              <a:t>рейс </a:t>
            </a:r>
            <a:r>
              <a:rPr lang="ru-RU" dirty="0"/>
              <a:t>был подвигом </a:t>
            </a:r>
            <a:r>
              <a:rPr lang="ru-RU" dirty="0" smtClean="0"/>
              <a:t>—Оборвать </a:t>
            </a:r>
            <a:r>
              <a:rPr lang="ru-RU" dirty="0"/>
              <a:t>эту нить, связывающую блокадный город со страной, немцы стремились постоянно, но благодаря мужеству и силе духа ленинградцев, Дорога </a:t>
            </a:r>
            <a:r>
              <a:rPr lang="ru-RU" dirty="0" smtClean="0"/>
              <a:t>     Жизни </a:t>
            </a:r>
            <a:r>
              <a:rPr lang="ru-RU" dirty="0"/>
              <a:t>жила сама и дарила жизнь великому городу.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0" y="969265"/>
            <a:ext cx="3537336" cy="2649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11" y="3133553"/>
            <a:ext cx="3346650" cy="23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29767"/>
            <a:ext cx="10394707" cy="1307593"/>
          </a:xfrm>
        </p:spPr>
        <p:txBody>
          <a:bodyPr>
            <a:normAutofit/>
          </a:bodyPr>
          <a:lstStyle/>
          <a:p>
            <a:r>
              <a:rPr lang="ru-RU" sz="2400" dirty="0"/>
              <a:t>Значение Ладожской трассы огромно, она спасла тысячи жизней. Теперь на берегу Ладожского озера находится музей «Дорога жизни».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80" y="1951291"/>
            <a:ext cx="5031488" cy="3352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3" y="1951291"/>
            <a:ext cx="5915697" cy="33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6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79834"/>
            <a:ext cx="10396882" cy="1237486"/>
          </a:xfrm>
        </p:spPr>
        <p:txBody>
          <a:bodyPr>
            <a:normAutofit/>
          </a:bodyPr>
          <a:lstStyle/>
          <a:p>
            <a:r>
              <a:rPr lang="ru-RU" sz="4400" dirty="0"/>
              <a:t>Прорыв блокады Ленинграда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76558" y="1207008"/>
            <a:ext cx="4708306" cy="4233671"/>
          </a:xfrm>
        </p:spPr>
        <p:txBody>
          <a:bodyPr>
            <a:normAutofit/>
          </a:bodyPr>
          <a:lstStyle/>
          <a:p>
            <a:r>
              <a:rPr lang="ru-RU" dirty="0"/>
              <a:t>В 1943 году в войне произошёл перелом, и </a:t>
            </a:r>
            <a:r>
              <a:rPr lang="ru-RU" dirty="0" smtClean="0"/>
              <a:t>советские </a:t>
            </a:r>
            <a:r>
              <a:rPr lang="ru-RU" dirty="0"/>
              <a:t>войска </a:t>
            </a:r>
            <a:r>
              <a:rPr lang="ru-RU" dirty="0" smtClean="0"/>
              <a:t>стали готовиться </a:t>
            </a:r>
            <a:r>
              <a:rPr lang="ru-RU" dirty="0"/>
              <a:t>к освобождению города. 14 января 1944 года в ходе общего наступления советских войск началась заключительная операция по снятию блокады </a:t>
            </a:r>
            <a:r>
              <a:rPr lang="ru-RU" dirty="0" smtClean="0"/>
              <a:t>Ленинграда.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9" y="1417320"/>
            <a:ext cx="6090756" cy="34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4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83465"/>
            <a:ext cx="10394707" cy="1673352"/>
          </a:xfrm>
        </p:spPr>
        <p:txBody>
          <a:bodyPr/>
          <a:lstStyle/>
          <a:p>
            <a:r>
              <a:rPr lang="ru-RU" dirty="0"/>
              <a:t>Блокада Ленинграда — трагичная и великая страница российской истории, </a:t>
            </a:r>
            <a:r>
              <a:rPr lang="ru-RU" dirty="0" smtClean="0"/>
              <a:t>унёсшая </a:t>
            </a:r>
            <a:r>
              <a:rPr lang="ru-RU" dirty="0"/>
              <a:t>более 2 миллионов человеческих жизней. Пока память об этих страшных днях живёт в сердцах </a:t>
            </a:r>
            <a:r>
              <a:rPr lang="ru-RU" dirty="0" smtClean="0"/>
              <a:t>людей — </a:t>
            </a:r>
            <a:r>
              <a:rPr lang="ru-RU" dirty="0"/>
              <a:t>такого не </a:t>
            </a:r>
            <a:r>
              <a:rPr lang="ru-RU" dirty="0" smtClean="0"/>
              <a:t>должно повторится никогда!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2194561"/>
            <a:ext cx="4093464" cy="3070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1773936"/>
            <a:ext cx="4181856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59" y="137160"/>
            <a:ext cx="10396882" cy="329184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9" y="2958845"/>
            <a:ext cx="6262007" cy="2421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8272" y="5248656"/>
            <a:ext cx="4727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Работу выполнила: воспитатель </a:t>
            </a:r>
            <a:endParaRPr lang="ru-RU" sz="2000" dirty="0" smtClean="0"/>
          </a:p>
          <a:p>
            <a:r>
              <a:rPr lang="ru-RU" sz="2000" dirty="0" smtClean="0"/>
              <a:t>ОГКОУ </a:t>
            </a:r>
            <a:r>
              <a:rPr lang="ru-RU" sz="2000" dirty="0"/>
              <a:t>«Ивановская  школа-интернат № 1» Свистунова И. А.</a:t>
            </a:r>
          </a:p>
        </p:txBody>
      </p:sp>
    </p:spTree>
    <p:extLst>
      <p:ext uri="{BB962C8B-B14F-4D97-AF65-F5344CB8AC3E}">
        <p14:creationId xmlns:p14="http://schemas.microsoft.com/office/powerpoint/2010/main" val="312958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83464"/>
            <a:ext cx="7315200" cy="5093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4900" dirty="0" smtClean="0"/>
              <a:t>Слава тебе</a:t>
            </a:r>
            <a:r>
              <a:rPr lang="ru-RU" sz="4900" dirty="0"/>
              <a:t>, великий город, </a:t>
            </a:r>
            <a:br>
              <a:rPr lang="ru-RU" sz="4900" dirty="0"/>
            </a:br>
            <a:r>
              <a:rPr lang="ru-RU" sz="4900" dirty="0"/>
              <a:t>Сливший воедино фронт и тыл. </a:t>
            </a:r>
            <a:br>
              <a:rPr lang="ru-RU" sz="4900" dirty="0"/>
            </a:br>
            <a:r>
              <a:rPr lang="ru-RU" sz="4900" dirty="0"/>
              <a:t>В небывалых трудностях который</a:t>
            </a:r>
            <a:br>
              <a:rPr lang="ru-RU" sz="4900" dirty="0"/>
            </a:br>
            <a:r>
              <a:rPr lang="ru-RU" sz="4900" dirty="0"/>
              <a:t>Выстоял. Сражался. </a:t>
            </a:r>
            <a:r>
              <a:rPr lang="ru-RU" sz="4900" dirty="0" smtClean="0"/>
              <a:t>Победил."</a:t>
            </a:r>
            <a:endParaRPr lang="ru-RU" sz="4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00" y="2345436"/>
            <a:ext cx="4836318" cy="30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03200"/>
            <a:ext cx="10396882" cy="1634565"/>
          </a:xfrm>
        </p:spPr>
        <p:txBody>
          <a:bodyPr>
            <a:normAutofit/>
          </a:bodyPr>
          <a:lstStyle/>
          <a:p>
            <a:r>
              <a:rPr lang="ru-RU" dirty="0"/>
              <a:t>Блокада Ленинграда. День в истории.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087369" y="1020482"/>
            <a:ext cx="3255264" cy="4529926"/>
          </a:xfrm>
        </p:spPr>
        <p:txBody>
          <a:bodyPr>
            <a:normAutofit/>
          </a:bodyPr>
          <a:lstStyle/>
          <a:p>
            <a:r>
              <a:rPr lang="ru-RU" sz="2400" dirty="0"/>
              <a:t>27 января отмечается День воинской славы России - День </a:t>
            </a:r>
            <a:r>
              <a:rPr lang="ru-RU" sz="2400" dirty="0" smtClean="0"/>
              <a:t>полного освобождения Ленинграда от фашистской блокады (1944 </a:t>
            </a:r>
            <a:r>
              <a:rPr lang="ru-RU" sz="2400" dirty="0"/>
              <a:t>год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0" y="2602168"/>
            <a:ext cx="3700020" cy="2711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77" y="1095807"/>
            <a:ext cx="4031309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73737"/>
            <a:ext cx="10394707" cy="1783080"/>
          </a:xfrm>
        </p:spPr>
        <p:txBody>
          <a:bodyPr/>
          <a:lstStyle/>
          <a:p>
            <a:r>
              <a:rPr lang="ru-RU" dirty="0"/>
              <a:t>Блокада города Ленинграда (ныне Санкт-Петербург) в ходе Великой Отечественной войны (1941-1945) проводилась немецкими войсками с 8 сентября 1941 года по 27 января 1944 года с целью сломить сопротивление защитников города и овладеть им.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84" y="1778127"/>
            <a:ext cx="6514422" cy="36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1" y="228600"/>
            <a:ext cx="4517136" cy="5145985"/>
          </a:xfrm>
        </p:spPr>
        <p:txBody>
          <a:bodyPr>
            <a:normAutofit/>
          </a:bodyPr>
          <a:lstStyle/>
          <a:p>
            <a:r>
              <a:rPr lang="ru-RU" dirty="0"/>
              <a:t>Для Гитлера Ленинград был «лакомым куском»- ведь здесь находится Балтийский флот и дорога на Мурманск и Архангельск, откуда во время войны приходила помощь от союзников. если бы город сдался, то был бы разрушен и стёрт с лица земли.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65" y="658368"/>
            <a:ext cx="6392257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8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154336"/>
            <a:ext cx="10394707" cy="1380744"/>
          </a:xfrm>
        </p:spPr>
        <p:txBody>
          <a:bodyPr>
            <a:normAutofit/>
          </a:bodyPr>
          <a:lstStyle/>
          <a:p>
            <a:r>
              <a:rPr lang="ru-RU" dirty="0"/>
              <a:t>Блокада Ленинграда длилась ровно 871 день. Это самая продолжительная и страшная осада города за всю историю человечества. Почти 900 дней боли и страдания, мужества и самоотверженности.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4" y="224970"/>
            <a:ext cx="4018957" cy="2424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48" y="136490"/>
            <a:ext cx="3973532" cy="2637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32" y="1169639"/>
            <a:ext cx="3777995" cy="30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7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18873"/>
            <a:ext cx="10396882" cy="960119"/>
          </a:xfrm>
        </p:spPr>
        <p:txBody>
          <a:bodyPr>
            <a:normAutofit/>
          </a:bodyPr>
          <a:lstStyle/>
          <a:p>
            <a:r>
              <a:rPr lang="ru-RU" sz="4400" dirty="0"/>
              <a:t>Самое страшное испытание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1480" y="969265"/>
            <a:ext cx="7827265" cy="1316736"/>
          </a:xfrm>
        </p:spPr>
        <p:txBody>
          <a:bodyPr>
            <a:normAutofit/>
          </a:bodyPr>
          <a:lstStyle/>
          <a:p>
            <a:r>
              <a:rPr lang="ru-RU" dirty="0"/>
              <a:t>Голод – вот от чего пострадало больше всего население Ленинграда. К осажденному городу были перекрыты все пути, которые давали возможность доставить продукты.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5" y="736092"/>
            <a:ext cx="3034583" cy="4238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31" y="2286001"/>
            <a:ext cx="4602706" cy="30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1752"/>
            <a:ext cx="10396882" cy="1197865"/>
          </a:xfrm>
        </p:spPr>
        <p:txBody>
          <a:bodyPr>
            <a:noAutofit/>
          </a:bodyPr>
          <a:lstStyle/>
          <a:p>
            <a:r>
              <a:rPr lang="ru-RU" sz="4400" dirty="0"/>
              <a:t>Дневная норма хлеба в блокадном Ленинграде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6403" y="1936625"/>
            <a:ext cx="5577839" cy="3311189"/>
          </a:xfrm>
        </p:spPr>
        <p:txBody>
          <a:bodyPr/>
          <a:lstStyle/>
          <a:p>
            <a:r>
              <a:rPr lang="ru-RU" dirty="0"/>
              <a:t>Рабочим — 250 граммов хлеба в сутки,</a:t>
            </a:r>
          </a:p>
          <a:p>
            <a:r>
              <a:rPr lang="ru-RU" dirty="0"/>
              <a:t>Служащим, иждивенцам и детям до 12 лет — по 125 </a:t>
            </a:r>
            <a:r>
              <a:rPr lang="ru-RU" dirty="0" smtClean="0"/>
              <a:t>граммов.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3" y="1760038"/>
            <a:ext cx="5257954" cy="34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6305"/>
            <a:ext cx="10396882" cy="1179576"/>
          </a:xfrm>
        </p:spPr>
        <p:txBody>
          <a:bodyPr/>
          <a:lstStyle/>
          <a:p>
            <a:r>
              <a:rPr lang="ru-RU" dirty="0"/>
              <a:t>Рецепт блокадного хлеба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5176" y="1325882"/>
            <a:ext cx="8522209" cy="4048704"/>
          </a:xfrm>
        </p:spPr>
        <p:txBody>
          <a:bodyPr/>
          <a:lstStyle/>
          <a:p>
            <a:r>
              <a:rPr lang="ru-RU" dirty="0"/>
              <a:t>Основу хлеба </a:t>
            </a:r>
            <a:r>
              <a:rPr lang="ru-RU" dirty="0" smtClean="0"/>
              <a:t>составляла </a:t>
            </a:r>
            <a:r>
              <a:rPr lang="ru-RU" dirty="0"/>
              <a:t>ржаная мука, к которой примешивались целлюлоза, жмых, мучная пыль. </a:t>
            </a:r>
            <a:r>
              <a:rPr lang="ru-RU" dirty="0" smtClean="0"/>
              <a:t>добавляли </a:t>
            </a:r>
            <a:r>
              <a:rPr lang="ru-RU" dirty="0"/>
              <a:t>в тесто </a:t>
            </a:r>
            <a:r>
              <a:rPr lang="ru-RU" dirty="0" smtClean="0"/>
              <a:t>и различные </a:t>
            </a:r>
            <a:r>
              <a:rPr lang="ru-RU" dirty="0"/>
              <a:t>ингредиенты органического происхождения например опилки из древесины. доля опилок иногда составляла более чем 70%. </a:t>
            </a:r>
            <a:r>
              <a:rPr lang="ru-RU" dirty="0" smtClean="0"/>
              <a:t>Хлеб имел запах. Он пах </a:t>
            </a:r>
            <a:r>
              <a:rPr lang="ru-RU" dirty="0"/>
              <a:t>жмыхом и немного керосином, потому что из-за экономии для смазки формы использовали не растительное, а машинное масло. Он был почти несъедобным.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85" y="873252"/>
            <a:ext cx="2603754" cy="39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7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295</TotalTime>
  <Words>611</Words>
  <Application>Microsoft Office PowerPoint</Application>
  <PresentationFormat>Широкоэкранный</PresentationFormat>
  <Paragraphs>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Impact</vt:lpstr>
      <vt:lpstr>Главное мероприятие</vt:lpstr>
      <vt:lpstr>Подвигу твоему, Ленинград!</vt:lpstr>
      <vt:lpstr>«Слава тебе, великий город,  Сливший воедино фронт и тыл.  В небывалых трудностях который Выстоял. Сражался. Победил."</vt:lpstr>
      <vt:lpstr>Блокада Ленинграда. День в истории.</vt:lpstr>
      <vt:lpstr>Презентация PowerPoint</vt:lpstr>
      <vt:lpstr>Презентация PowerPoint</vt:lpstr>
      <vt:lpstr>Презентация PowerPoint</vt:lpstr>
      <vt:lpstr>Самое страшное испытание</vt:lpstr>
      <vt:lpstr>Дневная норма хлеба в блокадном Ленинграде</vt:lpstr>
      <vt:lpstr>Рецепт блокадного хлеба</vt:lpstr>
      <vt:lpstr>Презентация PowerPoint</vt:lpstr>
      <vt:lpstr>Презентация PowerPoint</vt:lpstr>
      <vt:lpstr>Жизнь блокадного Ленинграда</vt:lpstr>
      <vt:lpstr>Дорога Жизни — пульс осаждённого города</vt:lpstr>
      <vt:lpstr>Презентация PowerPoint</vt:lpstr>
      <vt:lpstr>Прорыв блокады Ленинграда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Подвигу твоему, Ленинград!</dc:title>
  <dc:creator>Пользователь Windows</dc:creator>
  <cp:lastModifiedBy>Пользователь Windows</cp:lastModifiedBy>
  <cp:revision>26</cp:revision>
  <dcterms:created xsi:type="dcterms:W3CDTF">2018-01-22T12:40:52Z</dcterms:created>
  <dcterms:modified xsi:type="dcterms:W3CDTF">2018-11-21T05:24:47Z</dcterms:modified>
</cp:coreProperties>
</file>