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1" autoAdjust="0"/>
    <p:restoredTop sz="91837" autoAdjust="0"/>
  </p:normalViewPr>
  <p:slideViewPr>
    <p:cSldViewPr>
      <p:cViewPr>
        <p:scale>
          <a:sx n="35" d="100"/>
          <a:sy n="35" d="100"/>
        </p:scale>
        <p:origin x="-90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7D777-ECDD-48A3-8B8B-1EC9BBE26FAA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1C22F-7047-4E9A-A03B-9B859710D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2304256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Помним и гордимся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83569" y="2323332"/>
            <a:ext cx="806489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Помним и гордимся</a:t>
            </a:r>
            <a:endParaRPr lang="ru-RU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8" name="Picture 2" descr="C:\Users\Андрей\Pictures\flickr downloads\2016-02-26 11-15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2" name="Picture 2" descr="C:\Users\Андрей\Pictures\flickr downloads\2016-02-26 11-16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6" name="Picture 2" descr="C:\Users\Андрей\Pictures\семейные\IMG-20180903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0" name="Picture 2" descr="C:\Users\Андрей\Videos\рдш\Screenshot_20181010-20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Users\Андрей\Documents\фотопапка\20180507_144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35576">
            <a:off x="-30090" y="888326"/>
            <a:ext cx="4283968" cy="5256584"/>
          </a:xfrm>
          <a:prstGeom prst="rect">
            <a:avLst/>
          </a:prstGeom>
          <a:noFill/>
        </p:spPr>
      </p:pic>
      <p:pic>
        <p:nvPicPr>
          <p:cNvPr id="1027" name="Picture 3" descr="C:\Users\Андрей\Documents\фотопапка\20180507_144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09063">
            <a:off x="4709235" y="607027"/>
            <a:ext cx="4297174" cy="568478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Андрей\Documents\фотопапка\20180507_144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pic>
        <p:nvPicPr>
          <p:cNvPr id="2050" name="Picture 2" descr="C:\Users\Андрей\Documents\фотопапка\20180507_144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" y="0"/>
            <a:ext cx="4283967" cy="55576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C:\Users\Андрей\Documents\фотопапка\20180507_144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6858000"/>
          </a:xfrm>
          <a:prstGeom prst="rect">
            <a:avLst/>
          </a:prstGeom>
          <a:noFill/>
        </p:spPr>
      </p:pic>
      <p:pic>
        <p:nvPicPr>
          <p:cNvPr id="3075" name="Picture 3" descr="C:\Users\Андрей\Documents\фотопапка\20180507_144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Андрей\Documents\фотопапка\20180507_144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75956" cy="6858000"/>
          </a:xfrm>
          <a:prstGeom prst="rect">
            <a:avLst/>
          </a:prstGeom>
          <a:noFill/>
        </p:spPr>
      </p:pic>
      <p:pic>
        <p:nvPicPr>
          <p:cNvPr id="4100" name="Picture 4" descr="C:\Users\Андрей\Documents\фотопапка\20180507_144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C:\Users\Андрей\Documents\фотопапка\IMG-20180507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5"/>
            <a:ext cx="9144000" cy="6657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Андрей\Documents\фотопапка\IMG-20180510-WA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Андрей\Videos\рдш\IMG-20180510-WA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Андрей\Videos\рдш\IMG-20180510-WA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 descr="C:\Users\Андрей\Documents\фотопапка\IMG-20180510-WA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Андрей\Videos\рдш\Screenshot_2018-05-10-19-49-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7423"/>
            <a:ext cx="9144000" cy="72454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C:\Users\Андрей\Pictures\flickr downloads\IMG_20180508_214117_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C:\Users\Андрей\Pictures\flickr downloads\20180428_10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C:\Users\Андрей\Pictures\Sent\IMG-20181107-WA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44" y="0"/>
            <a:ext cx="901935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Андрей\Videos\школьное видео\Screenshot_2018-05-10-19-50-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 descr="C:\Users\Андрей\Pictures\flickr downloads\2016-02-26 11-22-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467736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1A12DE16-8C72-4A64-A370-A40BA6933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4" name="Picture 2" descr="C:\Users\Андрей\Pictures\flickr downloads\2016-02-26 11-15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6</Words>
  <Application>Microsoft Office PowerPoint</Application>
  <PresentationFormat>Экран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Помним и гордимся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Помним и гордимся</dc:title>
  <dc:creator>Андрей</dc:creator>
  <cp:lastModifiedBy>Андрей</cp:lastModifiedBy>
  <cp:revision>4</cp:revision>
  <dcterms:created xsi:type="dcterms:W3CDTF">2019-02-09T09:02:13Z</dcterms:created>
  <dcterms:modified xsi:type="dcterms:W3CDTF">2019-02-13T05:39:11Z</dcterms:modified>
</cp:coreProperties>
</file>