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379" r:id="rId2"/>
    <p:sldId id="257" r:id="rId3"/>
    <p:sldId id="323" r:id="rId4"/>
    <p:sldId id="326" r:id="rId5"/>
    <p:sldId id="327" r:id="rId6"/>
    <p:sldId id="360" r:id="rId7"/>
    <p:sldId id="330" r:id="rId8"/>
    <p:sldId id="329" r:id="rId9"/>
    <p:sldId id="371" r:id="rId10"/>
    <p:sldId id="359" r:id="rId11"/>
    <p:sldId id="362" r:id="rId12"/>
    <p:sldId id="365" r:id="rId13"/>
    <p:sldId id="296" r:id="rId14"/>
    <p:sldId id="261" r:id="rId15"/>
    <p:sldId id="366" r:id="rId16"/>
    <p:sldId id="363" r:id="rId17"/>
    <p:sldId id="368" r:id="rId18"/>
    <p:sldId id="369" r:id="rId19"/>
    <p:sldId id="372" r:id="rId20"/>
    <p:sldId id="375" r:id="rId21"/>
    <p:sldId id="373" r:id="rId22"/>
    <p:sldId id="349" r:id="rId23"/>
    <p:sldId id="377" r:id="rId24"/>
    <p:sldId id="260" r:id="rId25"/>
    <p:sldId id="336" r:id="rId26"/>
    <p:sldId id="337" r:id="rId27"/>
    <p:sldId id="338" r:id="rId28"/>
    <p:sldId id="354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3597" autoAdjust="0"/>
  </p:normalViewPr>
  <p:slideViewPr>
    <p:cSldViewPr snapToGrid="0">
      <p:cViewPr varScale="1">
        <p:scale>
          <a:sx n="69" d="100"/>
          <a:sy n="69" d="100"/>
        </p:scale>
        <p:origin x="-744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3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&#1042;&#1086;&#1083;&#1077;&#1081;&#1073;&#1086;&#1083;.ppt#-1,29,&#1041;&#1083;&#1086;&#1082;&#1080;&#1088;&#1086;&#1074;&#1072;&#1085;&#1080;&#1103; &#1084;&#1103;&#1095;&#1072;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&#1042;&#1086;&#1083;&#1077;&#1081;&#1073;&#1086;&#1083;.ppt#-1,29,&#1041;&#1083;&#1086;&#1082;&#1080;&#1088;&#1086;&#1074;&#1072;&#1085;&#1080;&#1103; &#1084;&#1103;&#1095;&#1072;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AC7AFA-BEDE-4628-9A61-DBC6ACA7B428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C766B1-1759-4F40-BF0A-6CD4EF4EE3A5}" type="pres">
      <dgm:prSet presAssocID="{0EAC7AFA-BEDE-4628-9A61-DBC6ACA7B42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7E453A-9E01-410A-B49F-35BFF3D9CFDD}" type="pres">
      <dgm:prSet presAssocID="{0EAC7AFA-BEDE-4628-9A61-DBC6ACA7B428}" presName="cycle" presStyleCnt="0"/>
      <dgm:spPr/>
    </dgm:pt>
  </dgm:ptLst>
  <dgm:cxnLst>
    <dgm:cxn modelId="{1486930F-91F5-475A-AC42-85D5796A571E}" type="presOf" srcId="{0EAC7AFA-BEDE-4628-9A61-DBC6ACA7B428}" destId="{43C766B1-1759-4F40-BF0A-6CD4EF4EE3A5}" srcOrd="0" destOrd="0" presId="urn:microsoft.com/office/officeart/2005/8/layout/radial2"/>
    <dgm:cxn modelId="{EBA41ACF-6273-4C27-A832-88B6EE3A18D3}" type="presParOf" srcId="{43C766B1-1759-4F40-BF0A-6CD4EF4EE3A5}" destId="{137E453A-9E01-410A-B49F-35BFF3D9CFDD}" srcOrd="0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84BC02-68BF-4CF9-B083-A58274B3D27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3363C1-6B7E-4300-BB47-96F96A5A0CD7}">
      <dgm:prSet phldrT="[Текст]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b="1" i="1" dirty="0" smtClean="0">
              <a:solidFill>
                <a:schemeClr val="accent6">
                  <a:lumMod val="50000"/>
                </a:schemeClr>
              </a:solidFill>
            </a:rPr>
            <a:t>Техника</a:t>
          </a:r>
          <a:endParaRPr lang="ru-RU" b="1" i="1" dirty="0">
            <a:solidFill>
              <a:schemeClr val="accent6">
                <a:lumMod val="50000"/>
              </a:schemeClr>
            </a:solidFill>
          </a:endParaRPr>
        </a:p>
      </dgm:t>
    </dgm:pt>
    <dgm:pt modelId="{84BEF04E-6170-4425-8FF8-AF8CCAE40F15}" type="parTrans" cxnId="{50EA1CF9-FC6F-42DE-B864-AD4FC2DF64C3}">
      <dgm:prSet/>
      <dgm:spPr/>
      <dgm:t>
        <a:bodyPr/>
        <a:lstStyle/>
        <a:p>
          <a:endParaRPr lang="ru-RU" b="1" i="1"/>
        </a:p>
      </dgm:t>
    </dgm:pt>
    <dgm:pt modelId="{9B0C2599-1F85-47C7-9DEF-0BAD2D8FB445}" type="sibTrans" cxnId="{50EA1CF9-FC6F-42DE-B864-AD4FC2DF64C3}">
      <dgm:prSet/>
      <dgm:spPr/>
      <dgm:t>
        <a:bodyPr/>
        <a:lstStyle/>
        <a:p>
          <a:endParaRPr lang="ru-RU" b="1" i="1"/>
        </a:p>
      </dgm:t>
    </dgm:pt>
    <dgm:pt modelId="{4A430B5D-E4C7-431E-B146-E6B3DB4E9F95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200" b="1" i="1" u="none" dirty="0" smtClean="0">
              <a:solidFill>
                <a:schemeClr val="tx1"/>
              </a:solidFill>
            </a:rPr>
            <a:t>Атакующий  удар</a:t>
          </a:r>
          <a:endParaRPr lang="ru-RU" sz="1200" b="1" i="1" u="none" dirty="0">
            <a:solidFill>
              <a:schemeClr val="tx1"/>
            </a:solidFill>
          </a:endParaRPr>
        </a:p>
      </dgm:t>
    </dgm:pt>
    <dgm:pt modelId="{F0A3DDA3-8936-43ED-927F-177D880E9585}" type="parTrans" cxnId="{AED391AE-283C-495C-8226-05585B5C2CCD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 b="1" i="1"/>
        </a:p>
      </dgm:t>
    </dgm:pt>
    <dgm:pt modelId="{41EF8ABB-836A-41AF-AB8E-18DEF0D5C8E7}" type="sibTrans" cxnId="{AED391AE-283C-495C-8226-05585B5C2CCD}">
      <dgm:prSet/>
      <dgm:spPr/>
      <dgm:t>
        <a:bodyPr/>
        <a:lstStyle/>
        <a:p>
          <a:endParaRPr lang="ru-RU" b="1" i="1"/>
        </a:p>
      </dgm:t>
    </dgm:pt>
    <dgm:pt modelId="{EDD44621-1A4B-4836-82CD-388EAA6D3E4C}">
      <dgm:prSet phldrT="[Текст]" phldr="1"/>
      <dgm:spPr/>
      <dgm:t>
        <a:bodyPr/>
        <a:lstStyle/>
        <a:p>
          <a:endParaRPr lang="ru-RU" b="1" i="1"/>
        </a:p>
      </dgm:t>
    </dgm:pt>
    <dgm:pt modelId="{B4A07733-D243-45B8-8ED6-8440D0BC37A4}" type="parTrans" cxnId="{4493DD95-B878-486A-B7DD-AE6C066D2079}">
      <dgm:prSet/>
      <dgm:spPr/>
      <dgm:t>
        <a:bodyPr/>
        <a:lstStyle/>
        <a:p>
          <a:endParaRPr lang="ru-RU" b="1" i="1"/>
        </a:p>
      </dgm:t>
    </dgm:pt>
    <dgm:pt modelId="{181AB31E-6855-4F44-BE52-641160A45423}" type="sibTrans" cxnId="{4493DD95-B878-486A-B7DD-AE6C066D2079}">
      <dgm:prSet/>
      <dgm:spPr/>
      <dgm:t>
        <a:bodyPr/>
        <a:lstStyle/>
        <a:p>
          <a:endParaRPr lang="ru-RU" b="1" i="1"/>
        </a:p>
      </dgm:t>
    </dgm:pt>
    <dgm:pt modelId="{6582E106-2F0F-4B83-AAE0-928B46812C1F}">
      <dgm:prSet phldrT="[Текст]" phldr="1"/>
      <dgm:spPr/>
      <dgm:t>
        <a:bodyPr/>
        <a:lstStyle/>
        <a:p>
          <a:endParaRPr lang="ru-RU" b="1" i="1" dirty="0"/>
        </a:p>
      </dgm:t>
    </dgm:pt>
    <dgm:pt modelId="{8E15F2D9-356A-4E2C-9122-98B24824D02C}" type="parTrans" cxnId="{A23D4F0B-051E-4146-806C-9B8224D8762F}">
      <dgm:prSet/>
      <dgm:spPr/>
      <dgm:t>
        <a:bodyPr/>
        <a:lstStyle/>
        <a:p>
          <a:endParaRPr lang="ru-RU" b="1" i="1"/>
        </a:p>
      </dgm:t>
    </dgm:pt>
    <dgm:pt modelId="{BEABD0F6-8439-48A1-84CE-063AAF53DF20}" type="sibTrans" cxnId="{A23D4F0B-051E-4146-806C-9B8224D8762F}">
      <dgm:prSet/>
      <dgm:spPr/>
      <dgm:t>
        <a:bodyPr/>
        <a:lstStyle/>
        <a:p>
          <a:endParaRPr lang="ru-RU" b="1" i="1"/>
        </a:p>
      </dgm:t>
    </dgm:pt>
    <dgm:pt modelId="{C2B11036-5030-4514-ADE4-82CF508724EC}">
      <dgm:prSet phldrT="[Текст]" phldr="1"/>
      <dgm:spPr/>
      <dgm:t>
        <a:bodyPr/>
        <a:lstStyle/>
        <a:p>
          <a:endParaRPr lang="ru-RU" b="1" i="1" dirty="0"/>
        </a:p>
      </dgm:t>
    </dgm:pt>
    <dgm:pt modelId="{45C99B2F-D2AE-45A4-9597-0D588577EE40}" type="parTrans" cxnId="{D6CF5AF8-759B-4520-ACC9-2A98DA525201}">
      <dgm:prSet/>
      <dgm:spPr/>
      <dgm:t>
        <a:bodyPr/>
        <a:lstStyle/>
        <a:p>
          <a:endParaRPr lang="ru-RU" b="1" i="1"/>
        </a:p>
      </dgm:t>
    </dgm:pt>
    <dgm:pt modelId="{18FFB9F4-4921-48DD-B6D5-41BA0783CE31}" type="sibTrans" cxnId="{D6CF5AF8-759B-4520-ACC9-2A98DA525201}">
      <dgm:prSet/>
      <dgm:spPr/>
      <dgm:t>
        <a:bodyPr/>
        <a:lstStyle/>
        <a:p>
          <a:endParaRPr lang="ru-RU" b="1" i="1"/>
        </a:p>
      </dgm:t>
    </dgm:pt>
    <dgm:pt modelId="{519D93EC-0C8E-4533-A9B1-6A0751E8C450}">
      <dgm:prSet/>
      <dgm:spPr/>
      <dgm:t>
        <a:bodyPr/>
        <a:lstStyle/>
        <a:p>
          <a:endParaRPr lang="ru-RU"/>
        </a:p>
      </dgm:t>
    </dgm:pt>
    <dgm:pt modelId="{54FF6C11-35A8-46DA-9DD9-5B062C7D5608}" type="parTrans" cxnId="{8E855520-8F92-4D42-9BAE-93C20D58B33B}">
      <dgm:prSet/>
      <dgm:spPr/>
      <dgm:t>
        <a:bodyPr/>
        <a:lstStyle/>
        <a:p>
          <a:endParaRPr lang="ru-RU" b="1" i="1"/>
        </a:p>
      </dgm:t>
    </dgm:pt>
    <dgm:pt modelId="{77B17D19-0FAF-4E36-989B-B14330F51BFB}" type="sibTrans" cxnId="{8E855520-8F92-4D42-9BAE-93C20D58B33B}">
      <dgm:prSet/>
      <dgm:spPr/>
      <dgm:t>
        <a:bodyPr/>
        <a:lstStyle/>
        <a:p>
          <a:endParaRPr lang="ru-RU" b="1" i="1"/>
        </a:p>
      </dgm:t>
    </dgm:pt>
    <dgm:pt modelId="{5D2AF61A-3383-4550-8D85-E8CF2D1F93B7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Передачи</a:t>
          </a:r>
          <a:endParaRPr lang="ru-RU" sz="1400" b="1" i="1" u="none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9F139D59-43C8-4819-B611-2568E1E9F2E3}" type="parTrans" cxnId="{42D11D85-1857-47B2-9565-69D6EF49523A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 b="1" i="1"/>
        </a:p>
      </dgm:t>
    </dgm:pt>
    <dgm:pt modelId="{0E83AF07-E67E-4D24-8A33-A1E729EE73B7}" type="sibTrans" cxnId="{42D11D85-1857-47B2-9565-69D6EF49523A}">
      <dgm:prSet/>
      <dgm:spPr/>
      <dgm:t>
        <a:bodyPr/>
        <a:lstStyle/>
        <a:p>
          <a:endParaRPr lang="ru-RU" b="1" i="1"/>
        </a:p>
      </dgm:t>
    </dgm:pt>
    <dgm:pt modelId="{3BE55AFA-C2F2-4DEA-A908-E2B709A800BD}">
      <dgm:prSet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</a:rPr>
            <a:t>Перемещения</a:t>
          </a:r>
          <a:endParaRPr lang="ru-RU" sz="1400" b="1" i="1" u="none" dirty="0">
            <a:solidFill>
              <a:schemeClr val="tx1"/>
            </a:solidFill>
          </a:endParaRPr>
        </a:p>
      </dgm:t>
    </dgm:pt>
    <dgm:pt modelId="{417CE9CF-F9F7-443E-8001-6F5F97CAC2EA}" type="parTrans" cxnId="{4C0485FD-52AA-46DA-9D21-AE8A3E2CDBBA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 b="1" i="1"/>
        </a:p>
      </dgm:t>
    </dgm:pt>
    <dgm:pt modelId="{F710D6CF-A4D7-4434-B6AD-074F9676EDBF}" type="sibTrans" cxnId="{4C0485FD-52AA-46DA-9D21-AE8A3E2CDBBA}">
      <dgm:prSet/>
      <dgm:spPr/>
      <dgm:t>
        <a:bodyPr/>
        <a:lstStyle/>
        <a:p>
          <a:endParaRPr lang="ru-RU" b="1" i="1"/>
        </a:p>
      </dgm:t>
    </dgm:pt>
    <dgm:pt modelId="{D4A2920E-8079-4ABB-9CC5-25317B1623D8}">
      <dgm:prSet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</a:rPr>
            <a:t>Приём подачи</a:t>
          </a:r>
          <a:endParaRPr lang="ru-RU" sz="1400" b="1" i="1" u="none" dirty="0">
            <a:solidFill>
              <a:schemeClr val="tx1"/>
            </a:solidFill>
          </a:endParaRPr>
        </a:p>
      </dgm:t>
    </dgm:pt>
    <dgm:pt modelId="{D84B46A9-72F4-4484-B43F-294C78134C0A}" type="parTrans" cxnId="{80630B40-CEB2-4435-815F-3CE077C93B7F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 b="1" i="1"/>
        </a:p>
      </dgm:t>
    </dgm:pt>
    <dgm:pt modelId="{63D04A8E-6A3C-4A5B-80E9-EE8086370B5C}" type="sibTrans" cxnId="{80630B40-CEB2-4435-815F-3CE077C93B7F}">
      <dgm:prSet/>
      <dgm:spPr/>
      <dgm:t>
        <a:bodyPr/>
        <a:lstStyle/>
        <a:p>
          <a:endParaRPr lang="ru-RU" b="1" i="1"/>
        </a:p>
      </dgm:t>
    </dgm:pt>
    <dgm:pt modelId="{54C042F7-F089-4C77-90B7-C959C9C2A3B7}">
      <dgm:prSet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</a:rPr>
            <a:t>Приём передачи</a:t>
          </a:r>
          <a:endParaRPr lang="ru-RU" sz="1400" b="1" i="1" u="none" dirty="0">
            <a:solidFill>
              <a:schemeClr val="tx1"/>
            </a:solidFill>
          </a:endParaRPr>
        </a:p>
      </dgm:t>
    </dgm:pt>
    <dgm:pt modelId="{5B87AD41-70E9-4DD4-A11B-7D2B05A26706}" type="parTrans" cxnId="{5BEA1658-3C3C-4509-A41E-4830A11275AA}">
      <dgm:prSet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 b="1" i="1"/>
        </a:p>
      </dgm:t>
    </dgm:pt>
    <dgm:pt modelId="{E7FEDA0C-55AB-4E24-9F1B-02B88369FC8F}" type="sibTrans" cxnId="{5BEA1658-3C3C-4509-A41E-4830A11275AA}">
      <dgm:prSet/>
      <dgm:spPr/>
      <dgm:t>
        <a:bodyPr/>
        <a:lstStyle/>
        <a:p>
          <a:endParaRPr lang="ru-RU" b="1" i="1"/>
        </a:p>
      </dgm:t>
    </dgm:pt>
    <dgm:pt modelId="{B46B340E-7336-431C-A02F-9A9A6900853D}">
      <dgm:prSet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b="1" i="1" dirty="0" smtClean="0">
              <a:solidFill>
                <a:schemeClr val="bg2"/>
              </a:solidFill>
              <a:hlinkClick xmlns:r="http://schemas.openxmlformats.org/officeDocument/2006/relationships" r:id="rId1" action="ppaction://hlinkpres?slideindex=29&amp;slidetitle=Блокирования мяча"/>
            </a:rPr>
            <a:t> </a:t>
          </a:r>
          <a:r>
            <a:rPr lang="ru-RU" sz="1400" b="1" i="1" dirty="0" smtClean="0">
              <a:solidFill>
                <a:schemeClr val="tx1"/>
              </a:solidFill>
            </a:rPr>
            <a:t>Блокирование</a:t>
          </a:r>
          <a:endParaRPr lang="ru-RU" sz="1400" b="1" i="1" u="sng" dirty="0">
            <a:solidFill>
              <a:schemeClr val="tx1"/>
            </a:solidFill>
          </a:endParaRPr>
        </a:p>
      </dgm:t>
    </dgm:pt>
    <dgm:pt modelId="{14FB48D0-F9D6-4042-8CD0-6E25E25AD98D}" type="parTrans" cxnId="{E9EF9390-8613-46F1-9430-CF42937F36E5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 b="1" i="1"/>
        </a:p>
      </dgm:t>
    </dgm:pt>
    <dgm:pt modelId="{FA242A23-AF1D-45CD-A662-07C1A8387C35}" type="sibTrans" cxnId="{E9EF9390-8613-46F1-9430-CF42937F36E5}">
      <dgm:prSet/>
      <dgm:spPr/>
      <dgm:t>
        <a:bodyPr/>
        <a:lstStyle/>
        <a:p>
          <a:endParaRPr lang="ru-RU" b="1" i="1"/>
        </a:p>
      </dgm:t>
    </dgm:pt>
    <dgm:pt modelId="{1DFCD501-B662-4378-8F2C-AF3F50DF72E5}">
      <dgm:prSet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</a:rPr>
            <a:t>Подачи</a:t>
          </a:r>
          <a:endParaRPr lang="ru-RU" sz="1400" b="1" i="1" u="none" dirty="0">
            <a:solidFill>
              <a:schemeClr val="tx1"/>
            </a:solidFill>
          </a:endParaRPr>
        </a:p>
      </dgm:t>
    </dgm:pt>
    <dgm:pt modelId="{A34F7A94-D744-46EA-9D42-200650AE804E}" type="parTrans" cxnId="{0BAD2201-15E7-44EC-9B6E-DB52DEB7F762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4EE1CFDB-E1A9-4B59-902D-138407D91C71}" type="sibTrans" cxnId="{0BAD2201-15E7-44EC-9B6E-DB52DEB7F762}">
      <dgm:prSet/>
      <dgm:spPr/>
      <dgm:t>
        <a:bodyPr/>
        <a:lstStyle/>
        <a:p>
          <a:endParaRPr lang="ru-RU"/>
        </a:p>
      </dgm:t>
    </dgm:pt>
    <dgm:pt modelId="{B95631DA-26AA-4D24-B423-A98DE95A3327}" type="pres">
      <dgm:prSet presAssocID="{0284BC02-68BF-4CF9-B083-A58274B3D27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ED0E33-B602-4F19-BED9-E3B6E3EC436E}" type="pres">
      <dgm:prSet presAssocID="{823363C1-6B7E-4300-BB47-96F96A5A0CD7}" presName="centerShape" presStyleLbl="node0" presStyleIdx="0" presStyleCnt="1" custScaleX="130001" custScaleY="115652"/>
      <dgm:spPr/>
      <dgm:t>
        <a:bodyPr/>
        <a:lstStyle/>
        <a:p>
          <a:endParaRPr lang="ru-RU"/>
        </a:p>
      </dgm:t>
    </dgm:pt>
    <dgm:pt modelId="{80859E2C-DCC5-48B1-A65E-48D182F5A7F2}" type="pres">
      <dgm:prSet presAssocID="{F0A3DDA3-8936-43ED-927F-177D880E9585}" presName="parTrans" presStyleLbl="sibTrans2D1" presStyleIdx="0" presStyleCnt="7"/>
      <dgm:spPr/>
      <dgm:t>
        <a:bodyPr/>
        <a:lstStyle/>
        <a:p>
          <a:endParaRPr lang="ru-RU"/>
        </a:p>
      </dgm:t>
    </dgm:pt>
    <dgm:pt modelId="{759C92AE-AF8B-40F6-93D9-4839519B7637}" type="pres">
      <dgm:prSet presAssocID="{F0A3DDA3-8936-43ED-927F-177D880E9585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FAFC7576-E47A-4D5E-B1BD-8460B4AC5836}" type="pres">
      <dgm:prSet presAssocID="{4A430B5D-E4C7-431E-B146-E6B3DB4E9F9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05FE03-6178-43E4-B610-B37A24EE2F95}" type="pres">
      <dgm:prSet presAssocID="{9F139D59-43C8-4819-B611-2568E1E9F2E3}" presName="parTrans" presStyleLbl="sibTrans2D1" presStyleIdx="1" presStyleCnt="7" custLinFactNeighborX="0" custLinFactNeighborY="0"/>
      <dgm:spPr/>
      <dgm:t>
        <a:bodyPr/>
        <a:lstStyle/>
        <a:p>
          <a:endParaRPr lang="ru-RU"/>
        </a:p>
      </dgm:t>
    </dgm:pt>
    <dgm:pt modelId="{7C041667-8C3F-4C07-9DD8-B39F7BCC1518}" type="pres">
      <dgm:prSet presAssocID="{9F139D59-43C8-4819-B611-2568E1E9F2E3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CA4E1785-DA82-45FE-BDEA-A9AD04B3C422}" type="pres">
      <dgm:prSet presAssocID="{5D2AF61A-3383-4550-8D85-E8CF2D1F93B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57D594-E542-4BED-941D-A23E6A77A6A1}" type="pres">
      <dgm:prSet presAssocID="{417CE9CF-F9F7-443E-8001-6F5F97CAC2EA}" presName="parTrans" presStyleLbl="sibTrans2D1" presStyleIdx="2" presStyleCnt="7"/>
      <dgm:spPr/>
      <dgm:t>
        <a:bodyPr/>
        <a:lstStyle/>
        <a:p>
          <a:endParaRPr lang="ru-RU"/>
        </a:p>
      </dgm:t>
    </dgm:pt>
    <dgm:pt modelId="{4379EF6E-FE6E-4356-A22A-6A1028251993}" type="pres">
      <dgm:prSet presAssocID="{417CE9CF-F9F7-443E-8001-6F5F97CAC2EA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BA7CA034-9901-4031-B251-2EA4C380029A}" type="pres">
      <dgm:prSet presAssocID="{3BE55AFA-C2F2-4DEA-A908-E2B709A800B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E1EF93-CF59-4F43-BE84-ACE7F0E6C419}" type="pres">
      <dgm:prSet presAssocID="{D84B46A9-72F4-4484-B43F-294C78134C0A}" presName="parTrans" presStyleLbl="sibTrans2D1" presStyleIdx="3" presStyleCnt="7"/>
      <dgm:spPr/>
      <dgm:t>
        <a:bodyPr/>
        <a:lstStyle/>
        <a:p>
          <a:endParaRPr lang="ru-RU"/>
        </a:p>
      </dgm:t>
    </dgm:pt>
    <dgm:pt modelId="{6F150A66-BAA3-4780-B1A0-1C58FAFED689}" type="pres">
      <dgm:prSet presAssocID="{D84B46A9-72F4-4484-B43F-294C78134C0A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E589A5E1-5B6C-4AD9-A01E-330ED4029A0E}" type="pres">
      <dgm:prSet presAssocID="{D4A2920E-8079-4ABB-9CC5-25317B1623D8}" presName="node" presStyleLbl="node1" presStyleIdx="3" presStyleCnt="7" custRadScaleRad="97500" custRadScaleInc="-100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03A6A-BC94-4727-8A09-68AECAFD13BB}" type="pres">
      <dgm:prSet presAssocID="{5B87AD41-70E9-4DD4-A11B-7D2B05A26706}" presName="parTrans" presStyleLbl="sibTrans2D1" presStyleIdx="4" presStyleCnt="7"/>
      <dgm:spPr/>
      <dgm:t>
        <a:bodyPr/>
        <a:lstStyle/>
        <a:p>
          <a:endParaRPr lang="ru-RU"/>
        </a:p>
      </dgm:t>
    </dgm:pt>
    <dgm:pt modelId="{1A5AEF89-9741-445D-9C44-1C336D5DF801}" type="pres">
      <dgm:prSet presAssocID="{5B87AD41-70E9-4DD4-A11B-7D2B05A26706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3E3FFE10-6118-4E46-8528-787163EDEED8}" type="pres">
      <dgm:prSet presAssocID="{54C042F7-F089-4C77-90B7-C959C9C2A3B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C22667-85A4-43F7-9424-F2CFFA64C214}" type="pres">
      <dgm:prSet presAssocID="{A34F7A94-D744-46EA-9D42-200650AE804E}" presName="parTrans" presStyleLbl="sibTrans2D1" presStyleIdx="5" presStyleCnt="7" custLinFactNeighborX="0"/>
      <dgm:spPr/>
      <dgm:t>
        <a:bodyPr/>
        <a:lstStyle/>
        <a:p>
          <a:endParaRPr lang="ru-RU"/>
        </a:p>
      </dgm:t>
    </dgm:pt>
    <dgm:pt modelId="{F2F2604E-8C16-4FAF-B53E-79250CEEB47D}" type="pres">
      <dgm:prSet presAssocID="{A34F7A94-D744-46EA-9D42-200650AE804E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16F19488-F00F-488A-93E3-6774B7E0DDD2}" type="pres">
      <dgm:prSet presAssocID="{1DFCD501-B662-4378-8F2C-AF3F50DF72E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67B507-11A0-4092-B811-117DC63590A4}" type="pres">
      <dgm:prSet presAssocID="{14FB48D0-F9D6-4042-8CD0-6E25E25AD98D}" presName="parTrans" presStyleLbl="sibTrans2D1" presStyleIdx="6" presStyleCnt="7"/>
      <dgm:spPr/>
      <dgm:t>
        <a:bodyPr/>
        <a:lstStyle/>
        <a:p>
          <a:endParaRPr lang="ru-RU"/>
        </a:p>
      </dgm:t>
    </dgm:pt>
    <dgm:pt modelId="{0CEA01E9-C0EE-47A1-ABD5-8D01255C55C5}" type="pres">
      <dgm:prSet presAssocID="{14FB48D0-F9D6-4042-8CD0-6E25E25AD98D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9026D158-2F9E-4034-823B-4EFD207CE84C}" type="pres">
      <dgm:prSet presAssocID="{B46B340E-7336-431C-A02F-9A9A6900853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F8800F-6FD5-4AB7-B575-1ED0E2F693AC}" type="presOf" srcId="{9F139D59-43C8-4819-B611-2568E1E9F2E3}" destId="{7C041667-8C3F-4C07-9DD8-B39F7BCC1518}" srcOrd="1" destOrd="0" presId="urn:microsoft.com/office/officeart/2005/8/layout/radial5"/>
    <dgm:cxn modelId="{42D11D85-1857-47B2-9565-69D6EF49523A}" srcId="{823363C1-6B7E-4300-BB47-96F96A5A0CD7}" destId="{5D2AF61A-3383-4550-8D85-E8CF2D1F93B7}" srcOrd="1" destOrd="0" parTransId="{9F139D59-43C8-4819-B611-2568E1E9F2E3}" sibTransId="{0E83AF07-E67E-4D24-8A33-A1E729EE73B7}"/>
    <dgm:cxn modelId="{5100A6F9-C375-4BCF-ABD8-59BBA8109718}" type="presOf" srcId="{417CE9CF-F9F7-443E-8001-6F5F97CAC2EA}" destId="{4379EF6E-FE6E-4356-A22A-6A1028251993}" srcOrd="1" destOrd="0" presId="urn:microsoft.com/office/officeart/2005/8/layout/radial5"/>
    <dgm:cxn modelId="{4BB42500-1B9B-4F9D-9E63-736C43D85DB8}" type="presOf" srcId="{417CE9CF-F9F7-443E-8001-6F5F97CAC2EA}" destId="{3857D594-E542-4BED-941D-A23E6A77A6A1}" srcOrd="0" destOrd="0" presId="urn:microsoft.com/office/officeart/2005/8/layout/radial5"/>
    <dgm:cxn modelId="{DE3FC4FD-B289-4042-BFEC-0E1B40A217E2}" type="presOf" srcId="{5B87AD41-70E9-4DD4-A11B-7D2B05A26706}" destId="{9B103A6A-BC94-4727-8A09-68AECAFD13BB}" srcOrd="0" destOrd="0" presId="urn:microsoft.com/office/officeart/2005/8/layout/radial5"/>
    <dgm:cxn modelId="{7654F11B-A1CD-4013-B23A-8475F7E01243}" type="presOf" srcId="{F0A3DDA3-8936-43ED-927F-177D880E9585}" destId="{80859E2C-DCC5-48B1-A65E-48D182F5A7F2}" srcOrd="0" destOrd="0" presId="urn:microsoft.com/office/officeart/2005/8/layout/radial5"/>
    <dgm:cxn modelId="{80630B40-CEB2-4435-815F-3CE077C93B7F}" srcId="{823363C1-6B7E-4300-BB47-96F96A5A0CD7}" destId="{D4A2920E-8079-4ABB-9CC5-25317B1623D8}" srcOrd="3" destOrd="0" parTransId="{D84B46A9-72F4-4484-B43F-294C78134C0A}" sibTransId="{63D04A8E-6A3C-4A5B-80E9-EE8086370B5C}"/>
    <dgm:cxn modelId="{AED391AE-283C-495C-8226-05585B5C2CCD}" srcId="{823363C1-6B7E-4300-BB47-96F96A5A0CD7}" destId="{4A430B5D-E4C7-431E-B146-E6B3DB4E9F95}" srcOrd="0" destOrd="0" parTransId="{F0A3DDA3-8936-43ED-927F-177D880E9585}" sibTransId="{41EF8ABB-836A-41AF-AB8E-18DEF0D5C8E7}"/>
    <dgm:cxn modelId="{91E477E2-3799-4209-AC63-DF03A38EBB40}" type="presOf" srcId="{54C042F7-F089-4C77-90B7-C959C9C2A3B7}" destId="{3E3FFE10-6118-4E46-8528-787163EDEED8}" srcOrd="0" destOrd="0" presId="urn:microsoft.com/office/officeart/2005/8/layout/radial5"/>
    <dgm:cxn modelId="{4C0E180A-E3D7-49CE-A7BF-AB00096A2D7F}" type="presOf" srcId="{0284BC02-68BF-4CF9-B083-A58274B3D27A}" destId="{B95631DA-26AA-4D24-B423-A98DE95A3327}" srcOrd="0" destOrd="0" presId="urn:microsoft.com/office/officeart/2005/8/layout/radial5"/>
    <dgm:cxn modelId="{31D5DC4E-23B0-4D90-A04E-11B452F8C54C}" type="presOf" srcId="{A34F7A94-D744-46EA-9D42-200650AE804E}" destId="{8EC22667-85A4-43F7-9424-F2CFFA64C214}" srcOrd="0" destOrd="0" presId="urn:microsoft.com/office/officeart/2005/8/layout/radial5"/>
    <dgm:cxn modelId="{4C0485FD-52AA-46DA-9D21-AE8A3E2CDBBA}" srcId="{823363C1-6B7E-4300-BB47-96F96A5A0CD7}" destId="{3BE55AFA-C2F2-4DEA-A908-E2B709A800BD}" srcOrd="2" destOrd="0" parTransId="{417CE9CF-F9F7-443E-8001-6F5F97CAC2EA}" sibTransId="{F710D6CF-A4D7-4434-B6AD-074F9676EDBF}"/>
    <dgm:cxn modelId="{CDA17515-916C-4201-A3F4-237A9FA704EA}" type="presOf" srcId="{D84B46A9-72F4-4484-B43F-294C78134C0A}" destId="{B6E1EF93-CF59-4F43-BE84-ACE7F0E6C419}" srcOrd="0" destOrd="0" presId="urn:microsoft.com/office/officeart/2005/8/layout/radial5"/>
    <dgm:cxn modelId="{683DBCD9-B1D6-496A-A03D-3FC772EFF1BC}" type="presOf" srcId="{5D2AF61A-3383-4550-8D85-E8CF2D1F93B7}" destId="{CA4E1785-DA82-45FE-BDEA-A9AD04B3C422}" srcOrd="0" destOrd="0" presId="urn:microsoft.com/office/officeart/2005/8/layout/radial5"/>
    <dgm:cxn modelId="{6B04E31E-2FFA-439D-A1D7-FAEC95317243}" type="presOf" srcId="{4A430B5D-E4C7-431E-B146-E6B3DB4E9F95}" destId="{FAFC7576-E47A-4D5E-B1BD-8460B4AC5836}" srcOrd="0" destOrd="0" presId="urn:microsoft.com/office/officeart/2005/8/layout/radial5"/>
    <dgm:cxn modelId="{E9EF9390-8613-46F1-9430-CF42937F36E5}" srcId="{823363C1-6B7E-4300-BB47-96F96A5A0CD7}" destId="{B46B340E-7336-431C-A02F-9A9A6900853D}" srcOrd="6" destOrd="0" parTransId="{14FB48D0-F9D6-4042-8CD0-6E25E25AD98D}" sibTransId="{FA242A23-AF1D-45CD-A662-07C1A8387C35}"/>
    <dgm:cxn modelId="{1DB222C0-A3D6-4E21-A144-375AB83F663F}" type="presOf" srcId="{5B87AD41-70E9-4DD4-A11B-7D2B05A26706}" destId="{1A5AEF89-9741-445D-9C44-1C336D5DF801}" srcOrd="1" destOrd="0" presId="urn:microsoft.com/office/officeart/2005/8/layout/radial5"/>
    <dgm:cxn modelId="{8E855520-8F92-4D42-9BAE-93C20D58B33B}" srcId="{0284BC02-68BF-4CF9-B083-A58274B3D27A}" destId="{519D93EC-0C8E-4533-A9B1-6A0751E8C450}" srcOrd="2" destOrd="0" parTransId="{54FF6C11-35A8-46DA-9DD9-5B062C7D5608}" sibTransId="{77B17D19-0FAF-4E36-989B-B14330F51BFB}"/>
    <dgm:cxn modelId="{D6CF5AF8-759B-4520-ACC9-2A98DA525201}" srcId="{EDD44621-1A4B-4836-82CD-388EAA6D3E4C}" destId="{C2B11036-5030-4514-ADE4-82CF508724EC}" srcOrd="1" destOrd="0" parTransId="{45C99B2F-D2AE-45A4-9597-0D588577EE40}" sibTransId="{18FFB9F4-4921-48DD-B6D5-41BA0783CE31}"/>
    <dgm:cxn modelId="{498F58BA-7BB6-493E-9049-DE3F37310E12}" type="presOf" srcId="{D84B46A9-72F4-4484-B43F-294C78134C0A}" destId="{6F150A66-BAA3-4780-B1A0-1C58FAFED689}" srcOrd="1" destOrd="0" presId="urn:microsoft.com/office/officeart/2005/8/layout/radial5"/>
    <dgm:cxn modelId="{1A36C03E-3D6A-4FA4-A23D-83006FB9ABB7}" type="presOf" srcId="{1DFCD501-B662-4378-8F2C-AF3F50DF72E5}" destId="{16F19488-F00F-488A-93E3-6774B7E0DDD2}" srcOrd="0" destOrd="0" presId="urn:microsoft.com/office/officeart/2005/8/layout/radial5"/>
    <dgm:cxn modelId="{A5353FB1-1E7C-49FF-AF22-D8FDF864133A}" type="presOf" srcId="{B46B340E-7336-431C-A02F-9A9A6900853D}" destId="{9026D158-2F9E-4034-823B-4EFD207CE84C}" srcOrd="0" destOrd="0" presId="urn:microsoft.com/office/officeart/2005/8/layout/radial5"/>
    <dgm:cxn modelId="{4DBA5376-4A21-48A6-B868-71BCDDA42CD6}" type="presOf" srcId="{3BE55AFA-C2F2-4DEA-A908-E2B709A800BD}" destId="{BA7CA034-9901-4031-B251-2EA4C380029A}" srcOrd="0" destOrd="0" presId="urn:microsoft.com/office/officeart/2005/8/layout/radial5"/>
    <dgm:cxn modelId="{4493DD95-B878-486A-B7DD-AE6C066D2079}" srcId="{0284BC02-68BF-4CF9-B083-A58274B3D27A}" destId="{EDD44621-1A4B-4836-82CD-388EAA6D3E4C}" srcOrd="1" destOrd="0" parTransId="{B4A07733-D243-45B8-8ED6-8440D0BC37A4}" sibTransId="{181AB31E-6855-4F44-BE52-641160A45423}"/>
    <dgm:cxn modelId="{50EA1CF9-FC6F-42DE-B864-AD4FC2DF64C3}" srcId="{0284BC02-68BF-4CF9-B083-A58274B3D27A}" destId="{823363C1-6B7E-4300-BB47-96F96A5A0CD7}" srcOrd="0" destOrd="0" parTransId="{84BEF04E-6170-4425-8FF8-AF8CCAE40F15}" sibTransId="{9B0C2599-1F85-47C7-9DEF-0BAD2D8FB445}"/>
    <dgm:cxn modelId="{136C6714-8BB3-4FD6-B0DA-695B14FD717A}" type="presOf" srcId="{823363C1-6B7E-4300-BB47-96F96A5A0CD7}" destId="{BBED0E33-B602-4F19-BED9-E3B6E3EC436E}" srcOrd="0" destOrd="0" presId="urn:microsoft.com/office/officeart/2005/8/layout/radial5"/>
    <dgm:cxn modelId="{5BEA1658-3C3C-4509-A41E-4830A11275AA}" srcId="{823363C1-6B7E-4300-BB47-96F96A5A0CD7}" destId="{54C042F7-F089-4C77-90B7-C959C9C2A3B7}" srcOrd="4" destOrd="0" parTransId="{5B87AD41-70E9-4DD4-A11B-7D2B05A26706}" sibTransId="{E7FEDA0C-55AB-4E24-9F1B-02B88369FC8F}"/>
    <dgm:cxn modelId="{A35C0F7B-F5F9-41D8-9EE9-F39287FED32A}" type="presOf" srcId="{14FB48D0-F9D6-4042-8CD0-6E25E25AD98D}" destId="{0CEA01E9-C0EE-47A1-ABD5-8D01255C55C5}" srcOrd="1" destOrd="0" presId="urn:microsoft.com/office/officeart/2005/8/layout/radial5"/>
    <dgm:cxn modelId="{D1E11396-1914-4085-AE47-AF7DE884FC42}" type="presOf" srcId="{A34F7A94-D744-46EA-9D42-200650AE804E}" destId="{F2F2604E-8C16-4FAF-B53E-79250CEEB47D}" srcOrd="1" destOrd="0" presId="urn:microsoft.com/office/officeart/2005/8/layout/radial5"/>
    <dgm:cxn modelId="{0BAD2201-15E7-44EC-9B6E-DB52DEB7F762}" srcId="{823363C1-6B7E-4300-BB47-96F96A5A0CD7}" destId="{1DFCD501-B662-4378-8F2C-AF3F50DF72E5}" srcOrd="5" destOrd="0" parTransId="{A34F7A94-D744-46EA-9D42-200650AE804E}" sibTransId="{4EE1CFDB-E1A9-4B59-902D-138407D91C71}"/>
    <dgm:cxn modelId="{A23D4F0B-051E-4146-806C-9B8224D8762F}" srcId="{EDD44621-1A4B-4836-82CD-388EAA6D3E4C}" destId="{6582E106-2F0F-4B83-AAE0-928B46812C1F}" srcOrd="0" destOrd="0" parTransId="{8E15F2D9-356A-4E2C-9122-98B24824D02C}" sibTransId="{BEABD0F6-8439-48A1-84CE-063AAF53DF20}"/>
    <dgm:cxn modelId="{47056219-CC4A-432A-9D04-E521ACC99E4C}" type="presOf" srcId="{9F139D59-43C8-4819-B611-2568E1E9F2E3}" destId="{E505FE03-6178-43E4-B610-B37A24EE2F95}" srcOrd="0" destOrd="0" presId="urn:microsoft.com/office/officeart/2005/8/layout/radial5"/>
    <dgm:cxn modelId="{74F7C567-ACD4-4DC8-807A-65D2A8C63CA9}" type="presOf" srcId="{D4A2920E-8079-4ABB-9CC5-25317B1623D8}" destId="{E589A5E1-5B6C-4AD9-A01E-330ED4029A0E}" srcOrd="0" destOrd="0" presId="urn:microsoft.com/office/officeart/2005/8/layout/radial5"/>
    <dgm:cxn modelId="{A0275DA3-A381-4E53-901E-13D6B768C65D}" type="presOf" srcId="{14FB48D0-F9D6-4042-8CD0-6E25E25AD98D}" destId="{C267B507-11A0-4092-B811-117DC63590A4}" srcOrd="0" destOrd="0" presId="urn:microsoft.com/office/officeart/2005/8/layout/radial5"/>
    <dgm:cxn modelId="{A3C38004-45BE-413E-8D7C-8FB99CFF11EE}" type="presOf" srcId="{F0A3DDA3-8936-43ED-927F-177D880E9585}" destId="{759C92AE-AF8B-40F6-93D9-4839519B7637}" srcOrd="1" destOrd="0" presId="urn:microsoft.com/office/officeart/2005/8/layout/radial5"/>
    <dgm:cxn modelId="{558170FE-E8E3-4886-9EAB-7CA049F165D2}" type="presParOf" srcId="{B95631DA-26AA-4D24-B423-A98DE95A3327}" destId="{BBED0E33-B602-4F19-BED9-E3B6E3EC436E}" srcOrd="0" destOrd="0" presId="urn:microsoft.com/office/officeart/2005/8/layout/radial5"/>
    <dgm:cxn modelId="{96BEF205-DC7A-4EAB-B4DD-8C12691A3A1E}" type="presParOf" srcId="{B95631DA-26AA-4D24-B423-A98DE95A3327}" destId="{80859E2C-DCC5-48B1-A65E-48D182F5A7F2}" srcOrd="1" destOrd="0" presId="urn:microsoft.com/office/officeart/2005/8/layout/radial5"/>
    <dgm:cxn modelId="{BF7E4957-503D-42A9-9F53-4E9176EB768D}" type="presParOf" srcId="{80859E2C-DCC5-48B1-A65E-48D182F5A7F2}" destId="{759C92AE-AF8B-40F6-93D9-4839519B7637}" srcOrd="0" destOrd="0" presId="urn:microsoft.com/office/officeart/2005/8/layout/radial5"/>
    <dgm:cxn modelId="{BC4FE210-5FBD-4006-BA86-08B9F04DB749}" type="presParOf" srcId="{B95631DA-26AA-4D24-B423-A98DE95A3327}" destId="{FAFC7576-E47A-4D5E-B1BD-8460B4AC5836}" srcOrd="2" destOrd="0" presId="urn:microsoft.com/office/officeart/2005/8/layout/radial5"/>
    <dgm:cxn modelId="{E84F9147-3884-401B-8DEE-E0489359EC71}" type="presParOf" srcId="{B95631DA-26AA-4D24-B423-A98DE95A3327}" destId="{E505FE03-6178-43E4-B610-B37A24EE2F95}" srcOrd="3" destOrd="0" presId="urn:microsoft.com/office/officeart/2005/8/layout/radial5"/>
    <dgm:cxn modelId="{B45CF214-FB34-45A4-B9BF-579634D8AF0F}" type="presParOf" srcId="{E505FE03-6178-43E4-B610-B37A24EE2F95}" destId="{7C041667-8C3F-4C07-9DD8-B39F7BCC1518}" srcOrd="0" destOrd="0" presId="urn:microsoft.com/office/officeart/2005/8/layout/radial5"/>
    <dgm:cxn modelId="{57C660D8-C705-44ED-B55B-8CABDEEA1DEB}" type="presParOf" srcId="{B95631DA-26AA-4D24-B423-A98DE95A3327}" destId="{CA4E1785-DA82-45FE-BDEA-A9AD04B3C422}" srcOrd="4" destOrd="0" presId="urn:microsoft.com/office/officeart/2005/8/layout/radial5"/>
    <dgm:cxn modelId="{F96A72EB-925E-433D-8613-65AE0D8FF917}" type="presParOf" srcId="{B95631DA-26AA-4D24-B423-A98DE95A3327}" destId="{3857D594-E542-4BED-941D-A23E6A77A6A1}" srcOrd="5" destOrd="0" presId="urn:microsoft.com/office/officeart/2005/8/layout/radial5"/>
    <dgm:cxn modelId="{1132DB76-FD2F-497D-A568-8EA457B11D4F}" type="presParOf" srcId="{3857D594-E542-4BED-941D-A23E6A77A6A1}" destId="{4379EF6E-FE6E-4356-A22A-6A1028251993}" srcOrd="0" destOrd="0" presId="urn:microsoft.com/office/officeart/2005/8/layout/radial5"/>
    <dgm:cxn modelId="{D176C4B1-A4AB-496C-B8F0-E8B0B805BCDC}" type="presParOf" srcId="{B95631DA-26AA-4D24-B423-A98DE95A3327}" destId="{BA7CA034-9901-4031-B251-2EA4C380029A}" srcOrd="6" destOrd="0" presId="urn:microsoft.com/office/officeart/2005/8/layout/radial5"/>
    <dgm:cxn modelId="{409DB0B2-3F70-4157-A241-6B82F451BCC3}" type="presParOf" srcId="{B95631DA-26AA-4D24-B423-A98DE95A3327}" destId="{B6E1EF93-CF59-4F43-BE84-ACE7F0E6C419}" srcOrd="7" destOrd="0" presId="urn:microsoft.com/office/officeart/2005/8/layout/radial5"/>
    <dgm:cxn modelId="{2B29C3A6-2950-4A24-8332-EBB69A872FF1}" type="presParOf" srcId="{B6E1EF93-CF59-4F43-BE84-ACE7F0E6C419}" destId="{6F150A66-BAA3-4780-B1A0-1C58FAFED689}" srcOrd="0" destOrd="0" presId="urn:microsoft.com/office/officeart/2005/8/layout/radial5"/>
    <dgm:cxn modelId="{050FBE2B-2FC6-4CE6-B91A-F5EBC309762D}" type="presParOf" srcId="{B95631DA-26AA-4D24-B423-A98DE95A3327}" destId="{E589A5E1-5B6C-4AD9-A01E-330ED4029A0E}" srcOrd="8" destOrd="0" presId="urn:microsoft.com/office/officeart/2005/8/layout/radial5"/>
    <dgm:cxn modelId="{D2A3AAA2-90E6-497D-A4EC-2422CBAE4388}" type="presParOf" srcId="{B95631DA-26AA-4D24-B423-A98DE95A3327}" destId="{9B103A6A-BC94-4727-8A09-68AECAFD13BB}" srcOrd="9" destOrd="0" presId="urn:microsoft.com/office/officeart/2005/8/layout/radial5"/>
    <dgm:cxn modelId="{3D4C6EF1-76C1-4737-B71B-6237A6DDF1CC}" type="presParOf" srcId="{9B103A6A-BC94-4727-8A09-68AECAFD13BB}" destId="{1A5AEF89-9741-445D-9C44-1C336D5DF801}" srcOrd="0" destOrd="0" presId="urn:microsoft.com/office/officeart/2005/8/layout/radial5"/>
    <dgm:cxn modelId="{BECC5FBE-9241-4E9A-8A47-EF7CA7155980}" type="presParOf" srcId="{B95631DA-26AA-4D24-B423-A98DE95A3327}" destId="{3E3FFE10-6118-4E46-8528-787163EDEED8}" srcOrd="10" destOrd="0" presId="urn:microsoft.com/office/officeart/2005/8/layout/radial5"/>
    <dgm:cxn modelId="{DF0A474F-8C5B-427E-847D-73CEBD25F5EA}" type="presParOf" srcId="{B95631DA-26AA-4D24-B423-A98DE95A3327}" destId="{8EC22667-85A4-43F7-9424-F2CFFA64C214}" srcOrd="11" destOrd="0" presId="urn:microsoft.com/office/officeart/2005/8/layout/radial5"/>
    <dgm:cxn modelId="{9DB591F2-2F51-4545-BEB4-314A209B8281}" type="presParOf" srcId="{8EC22667-85A4-43F7-9424-F2CFFA64C214}" destId="{F2F2604E-8C16-4FAF-B53E-79250CEEB47D}" srcOrd="0" destOrd="0" presId="urn:microsoft.com/office/officeart/2005/8/layout/radial5"/>
    <dgm:cxn modelId="{A373E1D2-A61C-4375-AC03-C3CC7AF76C66}" type="presParOf" srcId="{B95631DA-26AA-4D24-B423-A98DE95A3327}" destId="{16F19488-F00F-488A-93E3-6774B7E0DDD2}" srcOrd="12" destOrd="0" presId="urn:microsoft.com/office/officeart/2005/8/layout/radial5"/>
    <dgm:cxn modelId="{F01EA1E0-48CF-4A4F-8284-F285ACD8B299}" type="presParOf" srcId="{B95631DA-26AA-4D24-B423-A98DE95A3327}" destId="{C267B507-11A0-4092-B811-117DC63590A4}" srcOrd="13" destOrd="0" presId="urn:microsoft.com/office/officeart/2005/8/layout/radial5"/>
    <dgm:cxn modelId="{F966AF39-16D8-4B76-A8EB-66DEDC33BB93}" type="presParOf" srcId="{C267B507-11A0-4092-B811-117DC63590A4}" destId="{0CEA01E9-C0EE-47A1-ABD5-8D01255C55C5}" srcOrd="0" destOrd="0" presId="urn:microsoft.com/office/officeart/2005/8/layout/radial5"/>
    <dgm:cxn modelId="{C0898FFE-162B-4E4C-8902-0FEB2A0F8115}" type="presParOf" srcId="{B95631DA-26AA-4D24-B423-A98DE95A3327}" destId="{9026D158-2F9E-4034-823B-4EFD207CE84C}" srcOrd="14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D8DFD7-6A66-4CAA-B3EE-B562268E8A2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354D4F-56FA-408D-ACB2-1807F8C4F7FE}">
      <dgm:prSet phldrT="[Текст]" custT="1"/>
      <dgm:spPr/>
      <dgm:t>
        <a:bodyPr/>
        <a:lstStyle/>
        <a:p>
          <a:pPr rtl="0"/>
          <a:r>
            <a:rPr kumimoji="0" lang="ru-RU" sz="2800" b="1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Техника игры в нападении</a:t>
          </a:r>
          <a:endParaRPr lang="ru-RU" sz="2800" b="1" i="1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A3D4EA-6F49-4503-B5A0-8E42B81513F5}" type="parTrans" cxnId="{5D383E07-5EE7-4E12-AFFA-D92E9359EBF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96E2911-166D-4017-ABF6-66077A4DFB29}" type="sibTrans" cxnId="{5D383E07-5EE7-4E12-AFFA-D92E9359EBF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083D113-4DF1-4D27-BA35-6DF9D88F2419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Подача мяча</a:t>
          </a:r>
          <a:endParaRPr lang="ru-RU" sz="24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87CC0E-D5DF-4C06-8B8F-C64F63EC8492}" type="parTrans" cxnId="{43120C96-3676-4439-810B-8301975A7A4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A58A855-7061-4614-945D-79DC984A7DEB}" type="sibTrans" cxnId="{43120C96-3676-4439-810B-8301975A7A4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ED6B29D-6A54-42E4-A60E-A7B2AEE85AB9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Передача мяча</a:t>
          </a:r>
          <a:endParaRPr lang="ru-RU" sz="24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819A38-C022-43B2-B954-A3649BDA9BFE}" type="parTrans" cxnId="{A6D996F3-1FA0-4978-97B5-743DD895C41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811F39F-F2EB-4E66-BF0D-88A74AE7AAD6}" type="sibTrans" cxnId="{A6D996F3-1FA0-4978-97B5-743DD895C41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6E9135F-9802-4443-9E0B-9390D77228F0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Атакующий удар</a:t>
          </a:r>
          <a:endParaRPr lang="ru-RU" sz="24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F51955-8E5D-41FB-BF9A-9800F98A84F2}" type="parTrans" cxnId="{88127DE1-FCC5-405B-B63C-42113094F315}">
      <dgm:prSet/>
      <dgm:spPr/>
      <dgm:t>
        <a:bodyPr/>
        <a:lstStyle/>
        <a:p>
          <a:endParaRPr lang="ru-RU"/>
        </a:p>
      </dgm:t>
    </dgm:pt>
    <dgm:pt modelId="{66E16E09-1ADF-42D0-AAA6-FB50941323DC}" type="sibTrans" cxnId="{88127DE1-FCC5-405B-B63C-42113094F315}">
      <dgm:prSet/>
      <dgm:spPr/>
      <dgm:t>
        <a:bodyPr/>
        <a:lstStyle/>
        <a:p>
          <a:endParaRPr lang="ru-RU"/>
        </a:p>
      </dgm:t>
    </dgm:pt>
    <dgm:pt modelId="{2F898AAC-3030-455C-B847-64C160719486}" type="pres">
      <dgm:prSet presAssocID="{95D8DFD7-6A66-4CAA-B3EE-B562268E8A2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6FEBD2-0FC5-416E-A439-71A9F457E6AB}" type="pres">
      <dgm:prSet presAssocID="{FD354D4F-56FA-408D-ACB2-1807F8C4F7FE}" presName="hierRoot1" presStyleCnt="0">
        <dgm:presLayoutVars>
          <dgm:hierBranch val="init"/>
        </dgm:presLayoutVars>
      </dgm:prSet>
      <dgm:spPr/>
    </dgm:pt>
    <dgm:pt modelId="{289D4E1F-4AE6-4108-B4D4-4B9002B1BAE4}" type="pres">
      <dgm:prSet presAssocID="{FD354D4F-56FA-408D-ACB2-1807F8C4F7FE}" presName="rootComposite1" presStyleCnt="0"/>
      <dgm:spPr/>
    </dgm:pt>
    <dgm:pt modelId="{FFCB68E0-9473-4B52-8048-83E4D0EC12BD}" type="pres">
      <dgm:prSet presAssocID="{FD354D4F-56FA-408D-ACB2-1807F8C4F7F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6DC5DC-E0BD-4525-829F-CE4218FD91FF}" type="pres">
      <dgm:prSet presAssocID="{FD354D4F-56FA-408D-ACB2-1807F8C4F7F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CD55938-E53A-4ED9-A31E-CE58D99E94C4}" type="pres">
      <dgm:prSet presAssocID="{FD354D4F-56FA-408D-ACB2-1807F8C4F7FE}" presName="hierChild2" presStyleCnt="0"/>
      <dgm:spPr/>
    </dgm:pt>
    <dgm:pt modelId="{447D4DDA-C7BF-4685-99EA-73A57259E8DC}" type="pres">
      <dgm:prSet presAssocID="{E087CC0E-D5DF-4C06-8B8F-C64F63EC8492}" presName="Name37" presStyleLbl="parChTrans1D2" presStyleIdx="0" presStyleCnt="3"/>
      <dgm:spPr/>
      <dgm:t>
        <a:bodyPr/>
        <a:lstStyle/>
        <a:p>
          <a:endParaRPr lang="ru-RU"/>
        </a:p>
      </dgm:t>
    </dgm:pt>
    <dgm:pt modelId="{5CBEFD92-782C-4039-A557-D9F8CDEECD8A}" type="pres">
      <dgm:prSet presAssocID="{B083D113-4DF1-4D27-BA35-6DF9D88F2419}" presName="hierRoot2" presStyleCnt="0">
        <dgm:presLayoutVars>
          <dgm:hierBranch val="init"/>
        </dgm:presLayoutVars>
      </dgm:prSet>
      <dgm:spPr/>
    </dgm:pt>
    <dgm:pt modelId="{B3C4F8E6-55D1-4A78-90AE-2323576E7D3B}" type="pres">
      <dgm:prSet presAssocID="{B083D113-4DF1-4D27-BA35-6DF9D88F2419}" presName="rootComposite" presStyleCnt="0"/>
      <dgm:spPr/>
    </dgm:pt>
    <dgm:pt modelId="{4FA201F8-178D-4E4A-81D9-2B5058051F94}" type="pres">
      <dgm:prSet presAssocID="{B083D113-4DF1-4D27-BA35-6DF9D88F2419}" presName="rootText" presStyleLbl="node2" presStyleIdx="0" presStyleCnt="3" custLinFactNeighborX="-6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29885E-34A0-438F-9F07-CE2FD1B62A07}" type="pres">
      <dgm:prSet presAssocID="{B083D113-4DF1-4D27-BA35-6DF9D88F2419}" presName="rootConnector" presStyleLbl="node2" presStyleIdx="0" presStyleCnt="3"/>
      <dgm:spPr/>
      <dgm:t>
        <a:bodyPr/>
        <a:lstStyle/>
        <a:p>
          <a:endParaRPr lang="ru-RU"/>
        </a:p>
      </dgm:t>
    </dgm:pt>
    <dgm:pt modelId="{4E3A5896-DB5B-475F-A618-D145ED0AE0BA}" type="pres">
      <dgm:prSet presAssocID="{B083D113-4DF1-4D27-BA35-6DF9D88F2419}" presName="hierChild4" presStyleCnt="0"/>
      <dgm:spPr/>
    </dgm:pt>
    <dgm:pt modelId="{A552B5C2-D4AF-4280-BD74-A74A7FE34AEC}" type="pres">
      <dgm:prSet presAssocID="{B083D113-4DF1-4D27-BA35-6DF9D88F2419}" presName="hierChild5" presStyleCnt="0"/>
      <dgm:spPr/>
    </dgm:pt>
    <dgm:pt modelId="{ECACC3A5-A8B0-431C-858D-7D4193D41C71}" type="pres">
      <dgm:prSet presAssocID="{5F819A38-C022-43B2-B954-A3649BDA9BFE}" presName="Name37" presStyleLbl="parChTrans1D2" presStyleIdx="1" presStyleCnt="3"/>
      <dgm:spPr/>
      <dgm:t>
        <a:bodyPr/>
        <a:lstStyle/>
        <a:p>
          <a:endParaRPr lang="ru-RU"/>
        </a:p>
      </dgm:t>
    </dgm:pt>
    <dgm:pt modelId="{DB22E446-041F-4874-81F5-4B55DB325A05}" type="pres">
      <dgm:prSet presAssocID="{CED6B29D-6A54-42E4-A60E-A7B2AEE85AB9}" presName="hierRoot2" presStyleCnt="0">
        <dgm:presLayoutVars>
          <dgm:hierBranch val="init"/>
        </dgm:presLayoutVars>
      </dgm:prSet>
      <dgm:spPr/>
    </dgm:pt>
    <dgm:pt modelId="{C483F886-E0C0-4E70-8DD1-E2EF325EA5C3}" type="pres">
      <dgm:prSet presAssocID="{CED6B29D-6A54-42E4-A60E-A7B2AEE85AB9}" presName="rootComposite" presStyleCnt="0"/>
      <dgm:spPr/>
    </dgm:pt>
    <dgm:pt modelId="{3729440B-5E53-42A8-8A70-3DBC0E044099}" type="pres">
      <dgm:prSet presAssocID="{CED6B29D-6A54-42E4-A60E-A7B2AEE85AB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60EE69-A15B-4805-B6C2-4A5E53AF5B5C}" type="pres">
      <dgm:prSet presAssocID="{CED6B29D-6A54-42E4-A60E-A7B2AEE85AB9}" presName="rootConnector" presStyleLbl="node2" presStyleIdx="1" presStyleCnt="3"/>
      <dgm:spPr/>
      <dgm:t>
        <a:bodyPr/>
        <a:lstStyle/>
        <a:p>
          <a:endParaRPr lang="ru-RU"/>
        </a:p>
      </dgm:t>
    </dgm:pt>
    <dgm:pt modelId="{B025D91D-2F33-41BC-8826-2EB8CF388406}" type="pres">
      <dgm:prSet presAssocID="{CED6B29D-6A54-42E4-A60E-A7B2AEE85AB9}" presName="hierChild4" presStyleCnt="0"/>
      <dgm:spPr/>
    </dgm:pt>
    <dgm:pt modelId="{8B2BDC79-4821-428B-A19D-B80F490AF409}" type="pres">
      <dgm:prSet presAssocID="{CED6B29D-6A54-42E4-A60E-A7B2AEE85AB9}" presName="hierChild5" presStyleCnt="0"/>
      <dgm:spPr/>
    </dgm:pt>
    <dgm:pt modelId="{20EEB3DF-835A-41CB-ABCD-859351AE3B5B}" type="pres">
      <dgm:prSet presAssocID="{A4F51955-8E5D-41FB-BF9A-9800F98A84F2}" presName="Name37" presStyleLbl="parChTrans1D2" presStyleIdx="2" presStyleCnt="3"/>
      <dgm:spPr/>
      <dgm:t>
        <a:bodyPr/>
        <a:lstStyle/>
        <a:p>
          <a:endParaRPr lang="ru-RU"/>
        </a:p>
      </dgm:t>
    </dgm:pt>
    <dgm:pt modelId="{68367DA1-730C-48BF-8B82-8AD9186093CF}" type="pres">
      <dgm:prSet presAssocID="{46E9135F-9802-4443-9E0B-9390D77228F0}" presName="hierRoot2" presStyleCnt="0">
        <dgm:presLayoutVars>
          <dgm:hierBranch val="init"/>
        </dgm:presLayoutVars>
      </dgm:prSet>
      <dgm:spPr/>
    </dgm:pt>
    <dgm:pt modelId="{35FA9A18-509C-42D6-A513-1EDC6EF53E6B}" type="pres">
      <dgm:prSet presAssocID="{46E9135F-9802-4443-9E0B-9390D77228F0}" presName="rootComposite" presStyleCnt="0"/>
      <dgm:spPr/>
    </dgm:pt>
    <dgm:pt modelId="{B9F1F66F-3856-4851-BCA5-D204D6DB9117}" type="pres">
      <dgm:prSet presAssocID="{46E9135F-9802-4443-9E0B-9390D77228F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35DA74-C3EE-4617-9070-4F6B035B299A}" type="pres">
      <dgm:prSet presAssocID="{46E9135F-9802-4443-9E0B-9390D77228F0}" presName="rootConnector" presStyleLbl="node2" presStyleIdx="2" presStyleCnt="3"/>
      <dgm:spPr/>
      <dgm:t>
        <a:bodyPr/>
        <a:lstStyle/>
        <a:p>
          <a:endParaRPr lang="ru-RU"/>
        </a:p>
      </dgm:t>
    </dgm:pt>
    <dgm:pt modelId="{71C62908-A213-47C4-8BE9-A60BDB9194B6}" type="pres">
      <dgm:prSet presAssocID="{46E9135F-9802-4443-9E0B-9390D77228F0}" presName="hierChild4" presStyleCnt="0"/>
      <dgm:spPr/>
    </dgm:pt>
    <dgm:pt modelId="{D41A0093-5240-416E-8763-792577B43004}" type="pres">
      <dgm:prSet presAssocID="{46E9135F-9802-4443-9E0B-9390D77228F0}" presName="hierChild5" presStyleCnt="0"/>
      <dgm:spPr/>
    </dgm:pt>
    <dgm:pt modelId="{81E7E06F-982C-49BF-A360-DBADF86DDFED}" type="pres">
      <dgm:prSet presAssocID="{FD354D4F-56FA-408D-ACB2-1807F8C4F7FE}" presName="hierChild3" presStyleCnt="0"/>
      <dgm:spPr/>
    </dgm:pt>
  </dgm:ptLst>
  <dgm:cxnLst>
    <dgm:cxn modelId="{B65B1729-9D76-4512-BCAD-5BBBC91ABED2}" type="presOf" srcId="{5F819A38-C022-43B2-B954-A3649BDA9BFE}" destId="{ECACC3A5-A8B0-431C-858D-7D4193D41C71}" srcOrd="0" destOrd="0" presId="urn:microsoft.com/office/officeart/2005/8/layout/orgChart1"/>
    <dgm:cxn modelId="{A6D996F3-1FA0-4978-97B5-743DD895C41E}" srcId="{FD354D4F-56FA-408D-ACB2-1807F8C4F7FE}" destId="{CED6B29D-6A54-42E4-A60E-A7B2AEE85AB9}" srcOrd="1" destOrd="0" parTransId="{5F819A38-C022-43B2-B954-A3649BDA9BFE}" sibTransId="{C811F39F-F2EB-4E66-BF0D-88A74AE7AAD6}"/>
    <dgm:cxn modelId="{7AFE1428-68AF-423B-B9EA-09004DD5F3A8}" type="presOf" srcId="{B083D113-4DF1-4D27-BA35-6DF9D88F2419}" destId="{4FA201F8-178D-4E4A-81D9-2B5058051F94}" srcOrd="0" destOrd="0" presId="urn:microsoft.com/office/officeart/2005/8/layout/orgChart1"/>
    <dgm:cxn modelId="{C010281A-790E-47B3-B4C7-A4561E0AB19E}" type="presOf" srcId="{95D8DFD7-6A66-4CAA-B3EE-B562268E8A21}" destId="{2F898AAC-3030-455C-B847-64C160719486}" srcOrd="0" destOrd="0" presId="urn:microsoft.com/office/officeart/2005/8/layout/orgChart1"/>
    <dgm:cxn modelId="{424B288F-1E9D-4B77-A5C2-57321C0CB199}" type="presOf" srcId="{CED6B29D-6A54-42E4-A60E-A7B2AEE85AB9}" destId="{3729440B-5E53-42A8-8A70-3DBC0E044099}" srcOrd="0" destOrd="0" presId="urn:microsoft.com/office/officeart/2005/8/layout/orgChart1"/>
    <dgm:cxn modelId="{2FE923CE-C835-44B1-A561-2BB835700D7F}" type="presOf" srcId="{A4F51955-8E5D-41FB-BF9A-9800F98A84F2}" destId="{20EEB3DF-835A-41CB-ABCD-859351AE3B5B}" srcOrd="0" destOrd="0" presId="urn:microsoft.com/office/officeart/2005/8/layout/orgChart1"/>
    <dgm:cxn modelId="{F6DF1513-E06E-4024-8473-2A5CEB6A677F}" type="presOf" srcId="{FD354D4F-56FA-408D-ACB2-1807F8C4F7FE}" destId="{566DC5DC-E0BD-4525-829F-CE4218FD91FF}" srcOrd="1" destOrd="0" presId="urn:microsoft.com/office/officeart/2005/8/layout/orgChart1"/>
    <dgm:cxn modelId="{81869124-E0CD-4C0E-BDBB-6249EBDC6B89}" type="presOf" srcId="{46E9135F-9802-4443-9E0B-9390D77228F0}" destId="{B9F1F66F-3856-4851-BCA5-D204D6DB9117}" srcOrd="0" destOrd="0" presId="urn:microsoft.com/office/officeart/2005/8/layout/orgChart1"/>
    <dgm:cxn modelId="{9C937053-46DC-4889-A05C-1C464706482A}" type="presOf" srcId="{FD354D4F-56FA-408D-ACB2-1807F8C4F7FE}" destId="{FFCB68E0-9473-4B52-8048-83E4D0EC12BD}" srcOrd="0" destOrd="0" presId="urn:microsoft.com/office/officeart/2005/8/layout/orgChart1"/>
    <dgm:cxn modelId="{5B78841B-5418-45E2-AEBB-C86A08A7914D}" type="presOf" srcId="{46E9135F-9802-4443-9E0B-9390D77228F0}" destId="{BD35DA74-C3EE-4617-9070-4F6B035B299A}" srcOrd="1" destOrd="0" presId="urn:microsoft.com/office/officeart/2005/8/layout/orgChart1"/>
    <dgm:cxn modelId="{88127DE1-FCC5-405B-B63C-42113094F315}" srcId="{FD354D4F-56FA-408D-ACB2-1807F8C4F7FE}" destId="{46E9135F-9802-4443-9E0B-9390D77228F0}" srcOrd="2" destOrd="0" parTransId="{A4F51955-8E5D-41FB-BF9A-9800F98A84F2}" sibTransId="{66E16E09-1ADF-42D0-AAA6-FB50941323DC}"/>
    <dgm:cxn modelId="{F1A4C651-C58A-4CDD-83EB-924812537F1E}" type="presOf" srcId="{E087CC0E-D5DF-4C06-8B8F-C64F63EC8492}" destId="{447D4DDA-C7BF-4685-99EA-73A57259E8DC}" srcOrd="0" destOrd="0" presId="urn:microsoft.com/office/officeart/2005/8/layout/orgChart1"/>
    <dgm:cxn modelId="{43120C96-3676-4439-810B-8301975A7A46}" srcId="{FD354D4F-56FA-408D-ACB2-1807F8C4F7FE}" destId="{B083D113-4DF1-4D27-BA35-6DF9D88F2419}" srcOrd="0" destOrd="0" parTransId="{E087CC0E-D5DF-4C06-8B8F-C64F63EC8492}" sibTransId="{AA58A855-7061-4614-945D-79DC984A7DEB}"/>
    <dgm:cxn modelId="{F48576B1-A65C-475E-937A-92FA2C90CBEC}" type="presOf" srcId="{CED6B29D-6A54-42E4-A60E-A7B2AEE85AB9}" destId="{3060EE69-A15B-4805-B6C2-4A5E53AF5B5C}" srcOrd="1" destOrd="0" presId="urn:microsoft.com/office/officeart/2005/8/layout/orgChart1"/>
    <dgm:cxn modelId="{AE542EF1-354C-4D24-AE30-7BF00F6FDA58}" type="presOf" srcId="{B083D113-4DF1-4D27-BA35-6DF9D88F2419}" destId="{2329885E-34A0-438F-9F07-CE2FD1B62A07}" srcOrd="1" destOrd="0" presId="urn:microsoft.com/office/officeart/2005/8/layout/orgChart1"/>
    <dgm:cxn modelId="{5D383E07-5EE7-4E12-AFFA-D92E9359EBF5}" srcId="{95D8DFD7-6A66-4CAA-B3EE-B562268E8A21}" destId="{FD354D4F-56FA-408D-ACB2-1807F8C4F7FE}" srcOrd="0" destOrd="0" parTransId="{E0A3D4EA-6F49-4503-B5A0-8E42B81513F5}" sibTransId="{696E2911-166D-4017-ABF6-66077A4DFB29}"/>
    <dgm:cxn modelId="{67ADEEAA-11A5-4291-BF6F-DCFD10039999}" type="presParOf" srcId="{2F898AAC-3030-455C-B847-64C160719486}" destId="{816FEBD2-0FC5-416E-A439-71A9F457E6AB}" srcOrd="0" destOrd="0" presId="urn:microsoft.com/office/officeart/2005/8/layout/orgChart1"/>
    <dgm:cxn modelId="{38A5075F-0E66-41C2-ABA4-6A4D14D05E18}" type="presParOf" srcId="{816FEBD2-0FC5-416E-A439-71A9F457E6AB}" destId="{289D4E1F-4AE6-4108-B4D4-4B9002B1BAE4}" srcOrd="0" destOrd="0" presId="urn:microsoft.com/office/officeart/2005/8/layout/orgChart1"/>
    <dgm:cxn modelId="{2641CD2B-F335-4FBC-B239-27B27CE8BFF5}" type="presParOf" srcId="{289D4E1F-4AE6-4108-B4D4-4B9002B1BAE4}" destId="{FFCB68E0-9473-4B52-8048-83E4D0EC12BD}" srcOrd="0" destOrd="0" presId="urn:microsoft.com/office/officeart/2005/8/layout/orgChart1"/>
    <dgm:cxn modelId="{BF34BF4D-5EAF-401C-9C42-616EFBF26018}" type="presParOf" srcId="{289D4E1F-4AE6-4108-B4D4-4B9002B1BAE4}" destId="{566DC5DC-E0BD-4525-829F-CE4218FD91FF}" srcOrd="1" destOrd="0" presId="urn:microsoft.com/office/officeart/2005/8/layout/orgChart1"/>
    <dgm:cxn modelId="{A688BEAD-8ECF-4026-8380-A74AE13E7F5C}" type="presParOf" srcId="{816FEBD2-0FC5-416E-A439-71A9F457E6AB}" destId="{4CD55938-E53A-4ED9-A31E-CE58D99E94C4}" srcOrd="1" destOrd="0" presId="urn:microsoft.com/office/officeart/2005/8/layout/orgChart1"/>
    <dgm:cxn modelId="{1592EC8B-1759-4492-8EE6-15AC6B43D537}" type="presParOf" srcId="{4CD55938-E53A-4ED9-A31E-CE58D99E94C4}" destId="{447D4DDA-C7BF-4685-99EA-73A57259E8DC}" srcOrd="0" destOrd="0" presId="urn:microsoft.com/office/officeart/2005/8/layout/orgChart1"/>
    <dgm:cxn modelId="{E83AE9F9-DF4E-4506-9AF6-F21C7D509402}" type="presParOf" srcId="{4CD55938-E53A-4ED9-A31E-CE58D99E94C4}" destId="{5CBEFD92-782C-4039-A557-D9F8CDEECD8A}" srcOrd="1" destOrd="0" presId="urn:microsoft.com/office/officeart/2005/8/layout/orgChart1"/>
    <dgm:cxn modelId="{64D3B4DF-6C0D-4F9A-9D33-BA66A0FD93B9}" type="presParOf" srcId="{5CBEFD92-782C-4039-A557-D9F8CDEECD8A}" destId="{B3C4F8E6-55D1-4A78-90AE-2323576E7D3B}" srcOrd="0" destOrd="0" presId="urn:microsoft.com/office/officeart/2005/8/layout/orgChart1"/>
    <dgm:cxn modelId="{E7F93D92-DC40-41CF-A9F6-5E94F6F7F961}" type="presParOf" srcId="{B3C4F8E6-55D1-4A78-90AE-2323576E7D3B}" destId="{4FA201F8-178D-4E4A-81D9-2B5058051F94}" srcOrd="0" destOrd="0" presId="urn:microsoft.com/office/officeart/2005/8/layout/orgChart1"/>
    <dgm:cxn modelId="{9CA18EFB-58D7-4E35-9265-62F9770DF2CF}" type="presParOf" srcId="{B3C4F8E6-55D1-4A78-90AE-2323576E7D3B}" destId="{2329885E-34A0-438F-9F07-CE2FD1B62A07}" srcOrd="1" destOrd="0" presId="urn:microsoft.com/office/officeart/2005/8/layout/orgChart1"/>
    <dgm:cxn modelId="{7AC53272-D7F1-45B7-8E76-665B9B3CE5FB}" type="presParOf" srcId="{5CBEFD92-782C-4039-A557-D9F8CDEECD8A}" destId="{4E3A5896-DB5B-475F-A618-D145ED0AE0BA}" srcOrd="1" destOrd="0" presId="urn:microsoft.com/office/officeart/2005/8/layout/orgChart1"/>
    <dgm:cxn modelId="{27C08136-4BE6-49FC-8D68-CAF8F69C7AF6}" type="presParOf" srcId="{5CBEFD92-782C-4039-A557-D9F8CDEECD8A}" destId="{A552B5C2-D4AF-4280-BD74-A74A7FE34AEC}" srcOrd="2" destOrd="0" presId="urn:microsoft.com/office/officeart/2005/8/layout/orgChart1"/>
    <dgm:cxn modelId="{8B20391D-B519-40CB-B8AD-1129C4AA17F8}" type="presParOf" srcId="{4CD55938-E53A-4ED9-A31E-CE58D99E94C4}" destId="{ECACC3A5-A8B0-431C-858D-7D4193D41C71}" srcOrd="2" destOrd="0" presId="urn:microsoft.com/office/officeart/2005/8/layout/orgChart1"/>
    <dgm:cxn modelId="{515349AD-3530-4862-B32F-A30DFD5A5C9D}" type="presParOf" srcId="{4CD55938-E53A-4ED9-A31E-CE58D99E94C4}" destId="{DB22E446-041F-4874-81F5-4B55DB325A05}" srcOrd="3" destOrd="0" presId="urn:microsoft.com/office/officeart/2005/8/layout/orgChart1"/>
    <dgm:cxn modelId="{02CFC4F0-895B-4E8C-8A9D-97ADCB2FB542}" type="presParOf" srcId="{DB22E446-041F-4874-81F5-4B55DB325A05}" destId="{C483F886-E0C0-4E70-8DD1-E2EF325EA5C3}" srcOrd="0" destOrd="0" presId="urn:microsoft.com/office/officeart/2005/8/layout/orgChart1"/>
    <dgm:cxn modelId="{BAF80FD0-426E-456E-B09D-D00263E4480C}" type="presParOf" srcId="{C483F886-E0C0-4E70-8DD1-E2EF325EA5C3}" destId="{3729440B-5E53-42A8-8A70-3DBC0E044099}" srcOrd="0" destOrd="0" presId="urn:microsoft.com/office/officeart/2005/8/layout/orgChart1"/>
    <dgm:cxn modelId="{B7858DCC-BDFF-4FBB-ACA9-C4CD3C19F0D4}" type="presParOf" srcId="{C483F886-E0C0-4E70-8DD1-E2EF325EA5C3}" destId="{3060EE69-A15B-4805-B6C2-4A5E53AF5B5C}" srcOrd="1" destOrd="0" presId="urn:microsoft.com/office/officeart/2005/8/layout/orgChart1"/>
    <dgm:cxn modelId="{11860554-DB9E-40E9-9301-EE3923D4A306}" type="presParOf" srcId="{DB22E446-041F-4874-81F5-4B55DB325A05}" destId="{B025D91D-2F33-41BC-8826-2EB8CF388406}" srcOrd="1" destOrd="0" presId="urn:microsoft.com/office/officeart/2005/8/layout/orgChart1"/>
    <dgm:cxn modelId="{1075D9F2-5472-4741-80E7-9B1E35643D70}" type="presParOf" srcId="{DB22E446-041F-4874-81F5-4B55DB325A05}" destId="{8B2BDC79-4821-428B-A19D-B80F490AF409}" srcOrd="2" destOrd="0" presId="urn:microsoft.com/office/officeart/2005/8/layout/orgChart1"/>
    <dgm:cxn modelId="{22671192-A173-4DAD-B0D3-564759E42C5E}" type="presParOf" srcId="{4CD55938-E53A-4ED9-A31E-CE58D99E94C4}" destId="{20EEB3DF-835A-41CB-ABCD-859351AE3B5B}" srcOrd="4" destOrd="0" presId="urn:microsoft.com/office/officeart/2005/8/layout/orgChart1"/>
    <dgm:cxn modelId="{8BBD42CA-6074-4B39-9BDA-BA20CEA086E1}" type="presParOf" srcId="{4CD55938-E53A-4ED9-A31E-CE58D99E94C4}" destId="{68367DA1-730C-48BF-8B82-8AD9186093CF}" srcOrd="5" destOrd="0" presId="urn:microsoft.com/office/officeart/2005/8/layout/orgChart1"/>
    <dgm:cxn modelId="{2A2A0AE0-58D6-4A6B-8E11-E2FFBE2FA017}" type="presParOf" srcId="{68367DA1-730C-48BF-8B82-8AD9186093CF}" destId="{35FA9A18-509C-42D6-A513-1EDC6EF53E6B}" srcOrd="0" destOrd="0" presId="urn:microsoft.com/office/officeart/2005/8/layout/orgChart1"/>
    <dgm:cxn modelId="{C50FADA1-BF07-4E2B-B15A-0181F32A32C1}" type="presParOf" srcId="{35FA9A18-509C-42D6-A513-1EDC6EF53E6B}" destId="{B9F1F66F-3856-4851-BCA5-D204D6DB9117}" srcOrd="0" destOrd="0" presId="urn:microsoft.com/office/officeart/2005/8/layout/orgChart1"/>
    <dgm:cxn modelId="{A3E7693B-E654-4DB1-B76D-A4AFA044BB73}" type="presParOf" srcId="{35FA9A18-509C-42D6-A513-1EDC6EF53E6B}" destId="{BD35DA74-C3EE-4617-9070-4F6B035B299A}" srcOrd="1" destOrd="0" presId="urn:microsoft.com/office/officeart/2005/8/layout/orgChart1"/>
    <dgm:cxn modelId="{12117C03-DE33-479D-AB01-BCF12B99EDBD}" type="presParOf" srcId="{68367DA1-730C-48BF-8B82-8AD9186093CF}" destId="{71C62908-A213-47C4-8BE9-A60BDB9194B6}" srcOrd="1" destOrd="0" presId="urn:microsoft.com/office/officeart/2005/8/layout/orgChart1"/>
    <dgm:cxn modelId="{457E737F-D89F-4AEF-8945-140FCDE12A0C}" type="presParOf" srcId="{68367DA1-730C-48BF-8B82-8AD9186093CF}" destId="{D41A0093-5240-416E-8763-792577B43004}" srcOrd="2" destOrd="0" presId="urn:microsoft.com/office/officeart/2005/8/layout/orgChart1"/>
    <dgm:cxn modelId="{3D780583-6D3C-4724-914F-AE33D93F3AAF}" type="presParOf" srcId="{816FEBD2-0FC5-416E-A439-71A9F457E6AB}" destId="{81E7E06F-982C-49BF-A360-DBADF86DD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B90C44-00D9-4B2A-8A42-81A1E8A7EE7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5026A7-832A-4C08-AD41-15A4D17856E8}">
      <dgm:prSet phldrT="[Текст]" custT="1"/>
      <dgm:spPr/>
      <dgm:t>
        <a:bodyPr/>
        <a:lstStyle/>
        <a:p>
          <a:r>
            <a:rPr lang="ru-RU" sz="2800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Техника игры в защите</a:t>
          </a:r>
          <a:endParaRPr lang="ru-RU" sz="2800" b="1" i="1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36DFD68-8A82-4397-9E0C-F1B2D5BA8071}" type="parTrans" cxnId="{466CE5AD-AB39-436C-B2E6-2D83A63B7F1E}">
      <dgm:prSet/>
      <dgm:spPr/>
      <dgm:t>
        <a:bodyPr/>
        <a:lstStyle/>
        <a:p>
          <a:endParaRPr lang="ru-RU"/>
        </a:p>
      </dgm:t>
    </dgm:pt>
    <dgm:pt modelId="{3FF17A36-1600-4EB0-BD35-D59B54D0AD9E}" type="sibTrans" cxnId="{466CE5AD-AB39-436C-B2E6-2D83A63B7F1E}">
      <dgm:prSet/>
      <dgm:spPr/>
      <dgm:t>
        <a:bodyPr/>
        <a:lstStyle/>
        <a:p>
          <a:endParaRPr lang="ru-RU"/>
        </a:p>
      </dgm:t>
    </dgm:pt>
    <dgm:pt modelId="{4B851096-4222-4BAF-9AF6-305322767020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Приём мяча</a:t>
          </a:r>
          <a:endParaRPr lang="ru-RU" sz="24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7038F3E-5D70-48DF-A251-3B8C024E7E3C}" type="parTrans" cxnId="{2B191702-43AC-4D9F-89FF-8B84CDC2ED5E}">
      <dgm:prSet/>
      <dgm:spPr/>
      <dgm:t>
        <a:bodyPr/>
        <a:lstStyle/>
        <a:p>
          <a:endParaRPr lang="ru-RU"/>
        </a:p>
      </dgm:t>
    </dgm:pt>
    <dgm:pt modelId="{B017B32C-69D0-4ECE-9845-92666E76158B}" type="sibTrans" cxnId="{2B191702-43AC-4D9F-89FF-8B84CDC2ED5E}">
      <dgm:prSet/>
      <dgm:spPr/>
      <dgm:t>
        <a:bodyPr/>
        <a:lstStyle/>
        <a:p>
          <a:endParaRPr lang="ru-RU"/>
        </a:p>
      </dgm:t>
    </dgm:pt>
    <dgm:pt modelId="{290E8D19-10F8-4CE4-824A-A6885E2B83A1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Блокирование</a:t>
          </a:r>
          <a:endParaRPr lang="ru-RU" sz="24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8E41499-3B7E-4969-A645-C61C622D94A7}" type="parTrans" cxnId="{493BED2E-8928-4C18-B93B-EB519755D26A}">
      <dgm:prSet/>
      <dgm:spPr/>
      <dgm:t>
        <a:bodyPr/>
        <a:lstStyle/>
        <a:p>
          <a:endParaRPr lang="ru-RU"/>
        </a:p>
      </dgm:t>
    </dgm:pt>
    <dgm:pt modelId="{5398DF3A-8FB4-452F-8E6E-A27AB2597C25}" type="sibTrans" cxnId="{493BED2E-8928-4C18-B93B-EB519755D26A}">
      <dgm:prSet/>
      <dgm:spPr/>
      <dgm:t>
        <a:bodyPr/>
        <a:lstStyle/>
        <a:p>
          <a:endParaRPr lang="ru-RU"/>
        </a:p>
      </dgm:t>
    </dgm:pt>
    <dgm:pt modelId="{427EB03C-54F8-4FDB-B256-864AC6CB96C6}" type="pres">
      <dgm:prSet presAssocID="{74B90C44-00D9-4B2A-8A42-81A1E8A7E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722C822-CA65-449E-BC62-F3DF19717BE7}" type="pres">
      <dgm:prSet presAssocID="{675026A7-832A-4C08-AD41-15A4D17856E8}" presName="hierRoot1" presStyleCnt="0">
        <dgm:presLayoutVars>
          <dgm:hierBranch val="init"/>
        </dgm:presLayoutVars>
      </dgm:prSet>
      <dgm:spPr/>
    </dgm:pt>
    <dgm:pt modelId="{C7E3802A-E089-44B0-BEC0-C54FDAE1CB88}" type="pres">
      <dgm:prSet presAssocID="{675026A7-832A-4C08-AD41-15A4D17856E8}" presName="rootComposite1" presStyleCnt="0"/>
      <dgm:spPr/>
    </dgm:pt>
    <dgm:pt modelId="{1870921E-2E0B-4679-8AF8-9EDDB2C35DB1}" type="pres">
      <dgm:prSet presAssocID="{675026A7-832A-4C08-AD41-15A4D17856E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5E463F-FAAF-4A07-B844-06BFBED31F21}" type="pres">
      <dgm:prSet presAssocID="{675026A7-832A-4C08-AD41-15A4D17856E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67CC222-E9DB-40A3-BE02-21D0F95FF194}" type="pres">
      <dgm:prSet presAssocID="{675026A7-832A-4C08-AD41-15A4D17856E8}" presName="hierChild2" presStyleCnt="0"/>
      <dgm:spPr/>
    </dgm:pt>
    <dgm:pt modelId="{501D70AF-12DA-4A3C-A937-7090E637D270}" type="pres">
      <dgm:prSet presAssocID="{47038F3E-5D70-48DF-A251-3B8C024E7E3C}" presName="Name37" presStyleLbl="parChTrans1D2" presStyleIdx="0" presStyleCnt="2"/>
      <dgm:spPr/>
      <dgm:t>
        <a:bodyPr/>
        <a:lstStyle/>
        <a:p>
          <a:endParaRPr lang="ru-RU"/>
        </a:p>
      </dgm:t>
    </dgm:pt>
    <dgm:pt modelId="{244AEE2B-AE52-4095-A1B2-BD5BDEDCDBD6}" type="pres">
      <dgm:prSet presAssocID="{4B851096-4222-4BAF-9AF6-305322767020}" presName="hierRoot2" presStyleCnt="0">
        <dgm:presLayoutVars>
          <dgm:hierBranch val="init"/>
        </dgm:presLayoutVars>
      </dgm:prSet>
      <dgm:spPr/>
    </dgm:pt>
    <dgm:pt modelId="{FFA52E34-DC22-4A27-8ECC-C490E8DFE6C9}" type="pres">
      <dgm:prSet presAssocID="{4B851096-4222-4BAF-9AF6-305322767020}" presName="rootComposite" presStyleCnt="0"/>
      <dgm:spPr/>
    </dgm:pt>
    <dgm:pt modelId="{55292B39-00CE-4F56-AADA-3328D9D5161B}" type="pres">
      <dgm:prSet presAssocID="{4B851096-4222-4BAF-9AF6-305322767020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6CD58D-3BF7-4468-A0F4-5AA1D636AAD5}" type="pres">
      <dgm:prSet presAssocID="{4B851096-4222-4BAF-9AF6-305322767020}" presName="rootConnector" presStyleLbl="node2" presStyleIdx="0" presStyleCnt="2"/>
      <dgm:spPr/>
      <dgm:t>
        <a:bodyPr/>
        <a:lstStyle/>
        <a:p>
          <a:endParaRPr lang="ru-RU"/>
        </a:p>
      </dgm:t>
    </dgm:pt>
    <dgm:pt modelId="{AE4AF495-F8D9-4A10-9EE1-E70B3A943BA6}" type="pres">
      <dgm:prSet presAssocID="{4B851096-4222-4BAF-9AF6-305322767020}" presName="hierChild4" presStyleCnt="0"/>
      <dgm:spPr/>
    </dgm:pt>
    <dgm:pt modelId="{CAE09BAC-C314-4FBD-8317-23C6DC7E3C4A}" type="pres">
      <dgm:prSet presAssocID="{4B851096-4222-4BAF-9AF6-305322767020}" presName="hierChild5" presStyleCnt="0"/>
      <dgm:spPr/>
    </dgm:pt>
    <dgm:pt modelId="{EAC8714E-0D83-43FA-894F-B872796492BF}" type="pres">
      <dgm:prSet presAssocID="{98E41499-3B7E-4969-A645-C61C622D94A7}" presName="Name37" presStyleLbl="parChTrans1D2" presStyleIdx="1" presStyleCnt="2"/>
      <dgm:spPr/>
      <dgm:t>
        <a:bodyPr/>
        <a:lstStyle/>
        <a:p>
          <a:endParaRPr lang="ru-RU"/>
        </a:p>
      </dgm:t>
    </dgm:pt>
    <dgm:pt modelId="{CD71BBBB-13A9-4DFA-9437-7B77A8E83FB2}" type="pres">
      <dgm:prSet presAssocID="{290E8D19-10F8-4CE4-824A-A6885E2B83A1}" presName="hierRoot2" presStyleCnt="0">
        <dgm:presLayoutVars>
          <dgm:hierBranch val="init"/>
        </dgm:presLayoutVars>
      </dgm:prSet>
      <dgm:spPr/>
    </dgm:pt>
    <dgm:pt modelId="{4F389905-1CB5-4F4A-912E-51366EC06E4B}" type="pres">
      <dgm:prSet presAssocID="{290E8D19-10F8-4CE4-824A-A6885E2B83A1}" presName="rootComposite" presStyleCnt="0"/>
      <dgm:spPr/>
    </dgm:pt>
    <dgm:pt modelId="{8F18D7A4-22C2-46A2-9EA3-9FE707D9E777}" type="pres">
      <dgm:prSet presAssocID="{290E8D19-10F8-4CE4-824A-A6885E2B83A1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A5F488-7A68-4DE7-83E1-62A979E17C2F}" type="pres">
      <dgm:prSet presAssocID="{290E8D19-10F8-4CE4-824A-A6885E2B83A1}" presName="rootConnector" presStyleLbl="node2" presStyleIdx="1" presStyleCnt="2"/>
      <dgm:spPr/>
      <dgm:t>
        <a:bodyPr/>
        <a:lstStyle/>
        <a:p>
          <a:endParaRPr lang="ru-RU"/>
        </a:p>
      </dgm:t>
    </dgm:pt>
    <dgm:pt modelId="{D61AF0C7-BD5D-459D-BB0F-B1D2D9E7176B}" type="pres">
      <dgm:prSet presAssocID="{290E8D19-10F8-4CE4-824A-A6885E2B83A1}" presName="hierChild4" presStyleCnt="0"/>
      <dgm:spPr/>
    </dgm:pt>
    <dgm:pt modelId="{E28B743C-59D5-4DBB-93AC-4A52B47246A7}" type="pres">
      <dgm:prSet presAssocID="{290E8D19-10F8-4CE4-824A-A6885E2B83A1}" presName="hierChild5" presStyleCnt="0"/>
      <dgm:spPr/>
    </dgm:pt>
    <dgm:pt modelId="{3E34CDB8-D0E2-470B-BD8E-3502BA441A14}" type="pres">
      <dgm:prSet presAssocID="{675026A7-832A-4C08-AD41-15A4D17856E8}" presName="hierChild3" presStyleCnt="0"/>
      <dgm:spPr/>
    </dgm:pt>
  </dgm:ptLst>
  <dgm:cxnLst>
    <dgm:cxn modelId="{A0DCC3E9-FBBE-431F-904A-33027E15EF6C}" type="presOf" srcId="{74B90C44-00D9-4B2A-8A42-81A1E8A7EE7C}" destId="{427EB03C-54F8-4FDB-B256-864AC6CB96C6}" srcOrd="0" destOrd="0" presId="urn:microsoft.com/office/officeart/2005/8/layout/orgChart1"/>
    <dgm:cxn modelId="{44A3B2D5-0612-42F8-B5F9-23B1D0AC67E2}" type="presOf" srcId="{4B851096-4222-4BAF-9AF6-305322767020}" destId="{AE6CD58D-3BF7-4468-A0F4-5AA1D636AAD5}" srcOrd="1" destOrd="0" presId="urn:microsoft.com/office/officeart/2005/8/layout/orgChart1"/>
    <dgm:cxn modelId="{85FED4E2-1E7E-4DC6-936A-74AE079DD866}" type="presOf" srcId="{675026A7-832A-4C08-AD41-15A4D17856E8}" destId="{C75E463F-FAAF-4A07-B844-06BFBED31F21}" srcOrd="1" destOrd="0" presId="urn:microsoft.com/office/officeart/2005/8/layout/orgChart1"/>
    <dgm:cxn modelId="{2B191702-43AC-4D9F-89FF-8B84CDC2ED5E}" srcId="{675026A7-832A-4C08-AD41-15A4D17856E8}" destId="{4B851096-4222-4BAF-9AF6-305322767020}" srcOrd="0" destOrd="0" parTransId="{47038F3E-5D70-48DF-A251-3B8C024E7E3C}" sibTransId="{B017B32C-69D0-4ECE-9845-92666E76158B}"/>
    <dgm:cxn modelId="{51A80F6A-B9FB-4E8D-8CAE-AF1D2EBA1EAE}" type="presOf" srcId="{675026A7-832A-4C08-AD41-15A4D17856E8}" destId="{1870921E-2E0B-4679-8AF8-9EDDB2C35DB1}" srcOrd="0" destOrd="0" presId="urn:microsoft.com/office/officeart/2005/8/layout/orgChart1"/>
    <dgm:cxn modelId="{466CE5AD-AB39-436C-B2E6-2D83A63B7F1E}" srcId="{74B90C44-00D9-4B2A-8A42-81A1E8A7EE7C}" destId="{675026A7-832A-4C08-AD41-15A4D17856E8}" srcOrd="0" destOrd="0" parTransId="{136DFD68-8A82-4397-9E0C-F1B2D5BA8071}" sibTransId="{3FF17A36-1600-4EB0-BD35-D59B54D0AD9E}"/>
    <dgm:cxn modelId="{B422FDF1-FE63-485C-804D-9351C9BDF8C1}" type="presOf" srcId="{290E8D19-10F8-4CE4-824A-A6885E2B83A1}" destId="{8F18D7A4-22C2-46A2-9EA3-9FE707D9E777}" srcOrd="0" destOrd="0" presId="urn:microsoft.com/office/officeart/2005/8/layout/orgChart1"/>
    <dgm:cxn modelId="{A905BFE9-B54A-4188-8454-60A381D64AA8}" type="presOf" srcId="{4B851096-4222-4BAF-9AF6-305322767020}" destId="{55292B39-00CE-4F56-AADA-3328D9D5161B}" srcOrd="0" destOrd="0" presId="urn:microsoft.com/office/officeart/2005/8/layout/orgChart1"/>
    <dgm:cxn modelId="{FD0AA3E5-4707-4DD5-A759-3E350125EBCE}" type="presOf" srcId="{98E41499-3B7E-4969-A645-C61C622D94A7}" destId="{EAC8714E-0D83-43FA-894F-B872796492BF}" srcOrd="0" destOrd="0" presId="urn:microsoft.com/office/officeart/2005/8/layout/orgChart1"/>
    <dgm:cxn modelId="{C36221BC-7AF2-4921-8AED-78E819C86D11}" type="presOf" srcId="{290E8D19-10F8-4CE4-824A-A6885E2B83A1}" destId="{34A5F488-7A68-4DE7-83E1-62A979E17C2F}" srcOrd="1" destOrd="0" presId="urn:microsoft.com/office/officeart/2005/8/layout/orgChart1"/>
    <dgm:cxn modelId="{893C10E6-1515-4CF4-8B4A-41BB4998D247}" type="presOf" srcId="{47038F3E-5D70-48DF-A251-3B8C024E7E3C}" destId="{501D70AF-12DA-4A3C-A937-7090E637D270}" srcOrd="0" destOrd="0" presId="urn:microsoft.com/office/officeart/2005/8/layout/orgChart1"/>
    <dgm:cxn modelId="{493BED2E-8928-4C18-B93B-EB519755D26A}" srcId="{675026A7-832A-4C08-AD41-15A4D17856E8}" destId="{290E8D19-10F8-4CE4-824A-A6885E2B83A1}" srcOrd="1" destOrd="0" parTransId="{98E41499-3B7E-4969-A645-C61C622D94A7}" sibTransId="{5398DF3A-8FB4-452F-8E6E-A27AB2597C25}"/>
    <dgm:cxn modelId="{FBA0CC97-3D78-4641-A8C5-DBC70DF7E927}" type="presParOf" srcId="{427EB03C-54F8-4FDB-B256-864AC6CB96C6}" destId="{9722C822-CA65-449E-BC62-F3DF19717BE7}" srcOrd="0" destOrd="0" presId="urn:microsoft.com/office/officeart/2005/8/layout/orgChart1"/>
    <dgm:cxn modelId="{EEFBECB6-08F8-488A-B346-912A44828C30}" type="presParOf" srcId="{9722C822-CA65-449E-BC62-F3DF19717BE7}" destId="{C7E3802A-E089-44B0-BEC0-C54FDAE1CB88}" srcOrd="0" destOrd="0" presId="urn:microsoft.com/office/officeart/2005/8/layout/orgChart1"/>
    <dgm:cxn modelId="{14235246-12DD-460B-A961-D933450B91F2}" type="presParOf" srcId="{C7E3802A-E089-44B0-BEC0-C54FDAE1CB88}" destId="{1870921E-2E0B-4679-8AF8-9EDDB2C35DB1}" srcOrd="0" destOrd="0" presId="urn:microsoft.com/office/officeart/2005/8/layout/orgChart1"/>
    <dgm:cxn modelId="{40088E3D-B2C4-433D-B74A-C9BB4C89B223}" type="presParOf" srcId="{C7E3802A-E089-44B0-BEC0-C54FDAE1CB88}" destId="{C75E463F-FAAF-4A07-B844-06BFBED31F21}" srcOrd="1" destOrd="0" presId="urn:microsoft.com/office/officeart/2005/8/layout/orgChart1"/>
    <dgm:cxn modelId="{31918AD7-90AB-435D-8761-08AE4D504DB8}" type="presParOf" srcId="{9722C822-CA65-449E-BC62-F3DF19717BE7}" destId="{167CC222-E9DB-40A3-BE02-21D0F95FF194}" srcOrd="1" destOrd="0" presId="urn:microsoft.com/office/officeart/2005/8/layout/orgChart1"/>
    <dgm:cxn modelId="{0902BBAB-A490-4C18-9677-0FCC0712BDAD}" type="presParOf" srcId="{167CC222-E9DB-40A3-BE02-21D0F95FF194}" destId="{501D70AF-12DA-4A3C-A937-7090E637D270}" srcOrd="0" destOrd="0" presId="urn:microsoft.com/office/officeart/2005/8/layout/orgChart1"/>
    <dgm:cxn modelId="{96A6A734-B48C-49F8-88D6-9DAF8B06BBD2}" type="presParOf" srcId="{167CC222-E9DB-40A3-BE02-21D0F95FF194}" destId="{244AEE2B-AE52-4095-A1B2-BD5BDEDCDBD6}" srcOrd="1" destOrd="0" presId="urn:microsoft.com/office/officeart/2005/8/layout/orgChart1"/>
    <dgm:cxn modelId="{D6A396E7-5EF7-4E0E-95CC-87598CDF42BA}" type="presParOf" srcId="{244AEE2B-AE52-4095-A1B2-BD5BDEDCDBD6}" destId="{FFA52E34-DC22-4A27-8ECC-C490E8DFE6C9}" srcOrd="0" destOrd="0" presId="urn:microsoft.com/office/officeart/2005/8/layout/orgChart1"/>
    <dgm:cxn modelId="{D07C5D07-60BC-4DEE-A736-2EE23A0B5775}" type="presParOf" srcId="{FFA52E34-DC22-4A27-8ECC-C490E8DFE6C9}" destId="{55292B39-00CE-4F56-AADA-3328D9D5161B}" srcOrd="0" destOrd="0" presId="urn:microsoft.com/office/officeart/2005/8/layout/orgChart1"/>
    <dgm:cxn modelId="{F1C3BEF6-0332-4A05-999E-A821040CF647}" type="presParOf" srcId="{FFA52E34-DC22-4A27-8ECC-C490E8DFE6C9}" destId="{AE6CD58D-3BF7-4468-A0F4-5AA1D636AAD5}" srcOrd="1" destOrd="0" presId="urn:microsoft.com/office/officeart/2005/8/layout/orgChart1"/>
    <dgm:cxn modelId="{4D5B12E3-6265-46B0-ABE4-AA1CDA6423B2}" type="presParOf" srcId="{244AEE2B-AE52-4095-A1B2-BD5BDEDCDBD6}" destId="{AE4AF495-F8D9-4A10-9EE1-E70B3A943BA6}" srcOrd="1" destOrd="0" presId="urn:microsoft.com/office/officeart/2005/8/layout/orgChart1"/>
    <dgm:cxn modelId="{6D4C557D-8CB5-4C4D-9D59-C6D509AB7720}" type="presParOf" srcId="{244AEE2B-AE52-4095-A1B2-BD5BDEDCDBD6}" destId="{CAE09BAC-C314-4FBD-8317-23C6DC7E3C4A}" srcOrd="2" destOrd="0" presId="urn:microsoft.com/office/officeart/2005/8/layout/orgChart1"/>
    <dgm:cxn modelId="{8456C75A-27A8-4EE5-B088-84B5ED0699B7}" type="presParOf" srcId="{167CC222-E9DB-40A3-BE02-21D0F95FF194}" destId="{EAC8714E-0D83-43FA-894F-B872796492BF}" srcOrd="2" destOrd="0" presId="urn:microsoft.com/office/officeart/2005/8/layout/orgChart1"/>
    <dgm:cxn modelId="{832AA630-747A-45E9-9F94-68124E7ACEF7}" type="presParOf" srcId="{167CC222-E9DB-40A3-BE02-21D0F95FF194}" destId="{CD71BBBB-13A9-4DFA-9437-7B77A8E83FB2}" srcOrd="3" destOrd="0" presId="urn:microsoft.com/office/officeart/2005/8/layout/orgChart1"/>
    <dgm:cxn modelId="{01C7D09C-9D1E-4674-A9DA-96C8269A6C7F}" type="presParOf" srcId="{CD71BBBB-13A9-4DFA-9437-7B77A8E83FB2}" destId="{4F389905-1CB5-4F4A-912E-51366EC06E4B}" srcOrd="0" destOrd="0" presId="urn:microsoft.com/office/officeart/2005/8/layout/orgChart1"/>
    <dgm:cxn modelId="{C5A63790-E85D-4E7A-B214-AFB8C139AA88}" type="presParOf" srcId="{4F389905-1CB5-4F4A-912E-51366EC06E4B}" destId="{8F18D7A4-22C2-46A2-9EA3-9FE707D9E777}" srcOrd="0" destOrd="0" presId="urn:microsoft.com/office/officeart/2005/8/layout/orgChart1"/>
    <dgm:cxn modelId="{120F8EC7-DEC2-476D-A318-2AFAA419D272}" type="presParOf" srcId="{4F389905-1CB5-4F4A-912E-51366EC06E4B}" destId="{34A5F488-7A68-4DE7-83E1-62A979E17C2F}" srcOrd="1" destOrd="0" presId="urn:microsoft.com/office/officeart/2005/8/layout/orgChart1"/>
    <dgm:cxn modelId="{280EAD1A-09F9-446A-B974-E2204C2AF1CA}" type="presParOf" srcId="{CD71BBBB-13A9-4DFA-9437-7B77A8E83FB2}" destId="{D61AF0C7-BD5D-459D-BB0F-B1D2D9E7176B}" srcOrd="1" destOrd="0" presId="urn:microsoft.com/office/officeart/2005/8/layout/orgChart1"/>
    <dgm:cxn modelId="{7A7516BB-7086-442F-9724-143ADAF0F6F3}" type="presParOf" srcId="{CD71BBBB-13A9-4DFA-9437-7B77A8E83FB2}" destId="{E28B743C-59D5-4DBB-93AC-4A52B47246A7}" srcOrd="2" destOrd="0" presId="urn:microsoft.com/office/officeart/2005/8/layout/orgChart1"/>
    <dgm:cxn modelId="{51FD20EE-9819-47FD-8B9B-8A366D284A10}" type="presParOf" srcId="{9722C822-CA65-449E-BC62-F3DF19717BE7}" destId="{3E34CDB8-D0E2-470B-BD8E-3502BA441A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C7E4A6-C762-4EF9-9504-FB05118A6A94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2AD2E3-0271-46A7-A92F-640AED6C64C1}">
      <dgm:prSet phldrT="[Текст]" custT="1"/>
      <dgm:spPr/>
      <dgm:t>
        <a:bodyPr/>
        <a:lstStyle/>
        <a:p>
          <a:r>
            <a: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Тактика игры</a:t>
          </a:r>
          <a:endParaRPr lang="ru-RU" sz="32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5F0320-7A3C-4767-84BB-CB47BAAE5776}" type="parTrans" cxnId="{47FE40ED-C07F-42D7-AF00-C002B10DB332}">
      <dgm:prSet/>
      <dgm:spPr/>
      <dgm:t>
        <a:bodyPr/>
        <a:lstStyle/>
        <a:p>
          <a:endParaRPr lang="ru-RU"/>
        </a:p>
      </dgm:t>
    </dgm:pt>
    <dgm:pt modelId="{F4BEA7AC-1CDB-458E-8627-BC2BC0024254}" type="sibTrans" cxnId="{47FE40ED-C07F-42D7-AF00-C002B10DB332}">
      <dgm:prSet/>
      <dgm:spPr/>
      <dgm:t>
        <a:bodyPr/>
        <a:lstStyle/>
        <a:p>
          <a:endParaRPr lang="ru-RU"/>
        </a:p>
      </dgm:t>
    </dgm:pt>
    <dgm:pt modelId="{AFAD9148-6C0D-4F6A-BFE5-56A7D5FB6F54}">
      <dgm:prSet custT="1"/>
      <dgm:spPr/>
      <dgm:t>
        <a:bodyPr/>
        <a:lstStyle/>
        <a:p>
          <a:r>
            <a:rPr lang="ru-RU" sz="240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Тактические действия в нападении</a:t>
          </a:r>
          <a:endParaRPr lang="ru-RU" sz="2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C8C087-F3CB-47C3-AA1C-941C9E7802C6}" type="parTrans" cxnId="{0B74B368-455D-4582-844C-14ED5626EFFD}">
      <dgm:prSet/>
      <dgm:spPr/>
      <dgm:t>
        <a:bodyPr/>
        <a:lstStyle/>
        <a:p>
          <a:endParaRPr lang="ru-RU"/>
        </a:p>
      </dgm:t>
    </dgm:pt>
    <dgm:pt modelId="{43D76C1E-3DD6-4624-A70E-C2D221D7F9CF}" type="sibTrans" cxnId="{0B74B368-455D-4582-844C-14ED5626EFFD}">
      <dgm:prSet/>
      <dgm:spPr/>
      <dgm:t>
        <a:bodyPr/>
        <a:lstStyle/>
        <a:p>
          <a:endParaRPr lang="ru-RU"/>
        </a:p>
      </dgm:t>
    </dgm:pt>
    <dgm:pt modelId="{B500D6ED-36B8-4E3F-B398-2583D529D874}">
      <dgm:prSet custT="1"/>
      <dgm:spPr/>
      <dgm:t>
        <a:bodyPr/>
        <a:lstStyle/>
        <a:p>
          <a:r>
            <a:rPr lang="ru-RU" sz="240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Тактика подач </a:t>
          </a:r>
          <a:endParaRPr lang="ru-RU" sz="2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C2885A-63F5-409F-9FB0-A09AEE274837}" type="parTrans" cxnId="{94553542-D187-4A72-AF55-138DC827DF6D}">
      <dgm:prSet/>
      <dgm:spPr/>
      <dgm:t>
        <a:bodyPr/>
        <a:lstStyle/>
        <a:p>
          <a:endParaRPr lang="ru-RU"/>
        </a:p>
      </dgm:t>
    </dgm:pt>
    <dgm:pt modelId="{6142D923-0552-45CF-A8E2-585AF147F136}" type="sibTrans" cxnId="{94553542-D187-4A72-AF55-138DC827DF6D}">
      <dgm:prSet/>
      <dgm:spPr/>
      <dgm:t>
        <a:bodyPr/>
        <a:lstStyle/>
        <a:p>
          <a:endParaRPr lang="ru-RU"/>
        </a:p>
      </dgm:t>
    </dgm:pt>
    <dgm:pt modelId="{75D2DE15-567A-4442-A490-D53CEDC44B62}">
      <dgm:prSet custT="1"/>
      <dgm:spPr/>
      <dgm:t>
        <a:bodyPr/>
        <a:lstStyle/>
        <a:p>
          <a:r>
            <a:rPr lang="ru-RU" sz="240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Тактические действия в защите</a:t>
          </a:r>
          <a:endParaRPr lang="ru-RU" sz="2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71892D-10DD-403E-BD4C-282CFBF343CA}" type="parTrans" cxnId="{F469A1A5-6304-45C6-B9F1-B2C7C42A3BB4}">
      <dgm:prSet/>
      <dgm:spPr/>
      <dgm:t>
        <a:bodyPr/>
        <a:lstStyle/>
        <a:p>
          <a:endParaRPr lang="ru-RU"/>
        </a:p>
      </dgm:t>
    </dgm:pt>
    <dgm:pt modelId="{08C64B5B-7E27-45AE-9932-98CF6685CC5C}" type="sibTrans" cxnId="{F469A1A5-6304-45C6-B9F1-B2C7C42A3BB4}">
      <dgm:prSet/>
      <dgm:spPr/>
      <dgm:t>
        <a:bodyPr/>
        <a:lstStyle/>
        <a:p>
          <a:endParaRPr lang="ru-RU"/>
        </a:p>
      </dgm:t>
    </dgm:pt>
    <dgm:pt modelId="{082ED43E-9A59-4B7F-90A1-EF41D769FECC}" type="pres">
      <dgm:prSet presAssocID="{8CC7E4A6-C762-4EF9-9504-FB05118A6A9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9037EB4-D876-4421-906C-849BF16D4910}" type="pres">
      <dgm:prSet presAssocID="{8F2AD2E3-0271-46A7-A92F-640AED6C64C1}" presName="hierRoot1" presStyleCnt="0">
        <dgm:presLayoutVars>
          <dgm:hierBranch val="init"/>
        </dgm:presLayoutVars>
      </dgm:prSet>
      <dgm:spPr/>
    </dgm:pt>
    <dgm:pt modelId="{B9AC7009-A77A-4F33-9D05-6F9B5E6E7F9F}" type="pres">
      <dgm:prSet presAssocID="{8F2AD2E3-0271-46A7-A92F-640AED6C64C1}" presName="rootComposite1" presStyleCnt="0"/>
      <dgm:spPr/>
    </dgm:pt>
    <dgm:pt modelId="{FAB47398-30EE-4452-9327-D830950B7875}" type="pres">
      <dgm:prSet presAssocID="{8F2AD2E3-0271-46A7-A92F-640AED6C64C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C9CB2C-EDE8-40FD-8DEE-AEB1B94FC17E}" type="pres">
      <dgm:prSet presAssocID="{8F2AD2E3-0271-46A7-A92F-640AED6C64C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80B0DA7-0F62-470C-9357-D98840029C88}" type="pres">
      <dgm:prSet presAssocID="{8F2AD2E3-0271-46A7-A92F-640AED6C64C1}" presName="hierChild2" presStyleCnt="0"/>
      <dgm:spPr/>
    </dgm:pt>
    <dgm:pt modelId="{DC6B584E-BED0-473A-A611-B6E5658CFDE1}" type="pres">
      <dgm:prSet presAssocID="{25C8C087-F3CB-47C3-AA1C-941C9E7802C6}" presName="Name37" presStyleLbl="parChTrans1D2" presStyleIdx="0" presStyleCnt="3"/>
      <dgm:spPr/>
      <dgm:t>
        <a:bodyPr/>
        <a:lstStyle/>
        <a:p>
          <a:endParaRPr lang="ru-RU"/>
        </a:p>
      </dgm:t>
    </dgm:pt>
    <dgm:pt modelId="{514C6162-CA56-406A-9B36-C2FA33139397}" type="pres">
      <dgm:prSet presAssocID="{AFAD9148-6C0D-4F6A-BFE5-56A7D5FB6F54}" presName="hierRoot2" presStyleCnt="0">
        <dgm:presLayoutVars>
          <dgm:hierBranch val="init"/>
        </dgm:presLayoutVars>
      </dgm:prSet>
      <dgm:spPr/>
    </dgm:pt>
    <dgm:pt modelId="{C170CEC6-D7C6-4C1A-82B2-2EEE5CE692F2}" type="pres">
      <dgm:prSet presAssocID="{AFAD9148-6C0D-4F6A-BFE5-56A7D5FB6F54}" presName="rootComposite" presStyleCnt="0"/>
      <dgm:spPr/>
    </dgm:pt>
    <dgm:pt modelId="{462C797A-230E-4A3B-AA5B-0DC30CA95DF2}" type="pres">
      <dgm:prSet presAssocID="{AFAD9148-6C0D-4F6A-BFE5-56A7D5FB6F54}" presName="rootText" presStyleLbl="node2" presStyleIdx="0" presStyleCnt="3" custLinFactNeighborX="-611" custLinFactNeighborY="36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DBB421-E276-4979-9D68-7C87BAB16F27}" type="pres">
      <dgm:prSet presAssocID="{AFAD9148-6C0D-4F6A-BFE5-56A7D5FB6F54}" presName="rootConnector" presStyleLbl="node2" presStyleIdx="0" presStyleCnt="3"/>
      <dgm:spPr/>
      <dgm:t>
        <a:bodyPr/>
        <a:lstStyle/>
        <a:p>
          <a:endParaRPr lang="ru-RU"/>
        </a:p>
      </dgm:t>
    </dgm:pt>
    <dgm:pt modelId="{6ED40014-9947-4459-9B52-A122AF5F841D}" type="pres">
      <dgm:prSet presAssocID="{AFAD9148-6C0D-4F6A-BFE5-56A7D5FB6F54}" presName="hierChild4" presStyleCnt="0"/>
      <dgm:spPr/>
    </dgm:pt>
    <dgm:pt modelId="{760B4DB4-DF2A-4646-B41E-1A631A42C176}" type="pres">
      <dgm:prSet presAssocID="{AFAD9148-6C0D-4F6A-BFE5-56A7D5FB6F54}" presName="hierChild5" presStyleCnt="0"/>
      <dgm:spPr/>
    </dgm:pt>
    <dgm:pt modelId="{CD7F6816-AA18-4761-9E83-6374F5E0147A}" type="pres">
      <dgm:prSet presAssocID="{8CC2885A-63F5-409F-9FB0-A09AEE274837}" presName="Name37" presStyleLbl="parChTrans1D2" presStyleIdx="1" presStyleCnt="3"/>
      <dgm:spPr/>
      <dgm:t>
        <a:bodyPr/>
        <a:lstStyle/>
        <a:p>
          <a:endParaRPr lang="ru-RU"/>
        </a:p>
      </dgm:t>
    </dgm:pt>
    <dgm:pt modelId="{51E5BE24-D147-4CA1-BB40-6A22D92C9624}" type="pres">
      <dgm:prSet presAssocID="{B500D6ED-36B8-4E3F-B398-2583D529D874}" presName="hierRoot2" presStyleCnt="0">
        <dgm:presLayoutVars>
          <dgm:hierBranch val="init"/>
        </dgm:presLayoutVars>
      </dgm:prSet>
      <dgm:spPr/>
    </dgm:pt>
    <dgm:pt modelId="{0927052C-A28B-4B42-BD5C-99BB6C779049}" type="pres">
      <dgm:prSet presAssocID="{B500D6ED-36B8-4E3F-B398-2583D529D874}" presName="rootComposite" presStyleCnt="0"/>
      <dgm:spPr/>
    </dgm:pt>
    <dgm:pt modelId="{2243E992-9134-4773-B73A-9CCC98FAC5C1}" type="pres">
      <dgm:prSet presAssocID="{B500D6ED-36B8-4E3F-B398-2583D529D87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B43F79-AA64-411E-B72D-F31E43F4F4D4}" type="pres">
      <dgm:prSet presAssocID="{B500D6ED-36B8-4E3F-B398-2583D529D874}" presName="rootConnector" presStyleLbl="node2" presStyleIdx="1" presStyleCnt="3"/>
      <dgm:spPr/>
      <dgm:t>
        <a:bodyPr/>
        <a:lstStyle/>
        <a:p>
          <a:endParaRPr lang="ru-RU"/>
        </a:p>
      </dgm:t>
    </dgm:pt>
    <dgm:pt modelId="{382F726D-F696-4C1B-9AB2-9C05A5D34A14}" type="pres">
      <dgm:prSet presAssocID="{B500D6ED-36B8-4E3F-B398-2583D529D874}" presName="hierChild4" presStyleCnt="0"/>
      <dgm:spPr/>
    </dgm:pt>
    <dgm:pt modelId="{AB36813B-D63E-47AC-8E94-12FC9F29669D}" type="pres">
      <dgm:prSet presAssocID="{B500D6ED-36B8-4E3F-B398-2583D529D874}" presName="hierChild5" presStyleCnt="0"/>
      <dgm:spPr/>
    </dgm:pt>
    <dgm:pt modelId="{49AEAE39-F8F4-4F76-8081-F1FF944E5BE6}" type="pres">
      <dgm:prSet presAssocID="{2371892D-10DD-403E-BD4C-282CFBF343CA}" presName="Name37" presStyleLbl="parChTrans1D2" presStyleIdx="2" presStyleCnt="3"/>
      <dgm:spPr/>
      <dgm:t>
        <a:bodyPr/>
        <a:lstStyle/>
        <a:p>
          <a:endParaRPr lang="ru-RU"/>
        </a:p>
      </dgm:t>
    </dgm:pt>
    <dgm:pt modelId="{D5FA9F25-575C-4731-AA6F-4EFC03ED65E7}" type="pres">
      <dgm:prSet presAssocID="{75D2DE15-567A-4442-A490-D53CEDC44B62}" presName="hierRoot2" presStyleCnt="0">
        <dgm:presLayoutVars>
          <dgm:hierBranch val="init"/>
        </dgm:presLayoutVars>
      </dgm:prSet>
      <dgm:spPr/>
    </dgm:pt>
    <dgm:pt modelId="{10E21F85-D8F1-4988-B6E0-8E80DB870145}" type="pres">
      <dgm:prSet presAssocID="{75D2DE15-567A-4442-A490-D53CEDC44B62}" presName="rootComposite" presStyleCnt="0"/>
      <dgm:spPr/>
    </dgm:pt>
    <dgm:pt modelId="{DBEF45B1-F575-456D-A9FE-73918BD949B5}" type="pres">
      <dgm:prSet presAssocID="{75D2DE15-567A-4442-A490-D53CEDC44B6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E57E3B-D603-4000-8718-735C898D812B}" type="pres">
      <dgm:prSet presAssocID="{75D2DE15-567A-4442-A490-D53CEDC44B62}" presName="rootConnector" presStyleLbl="node2" presStyleIdx="2" presStyleCnt="3"/>
      <dgm:spPr/>
      <dgm:t>
        <a:bodyPr/>
        <a:lstStyle/>
        <a:p>
          <a:endParaRPr lang="ru-RU"/>
        </a:p>
      </dgm:t>
    </dgm:pt>
    <dgm:pt modelId="{1C3EA31F-FF6A-44AD-982E-A4963CF38F7B}" type="pres">
      <dgm:prSet presAssocID="{75D2DE15-567A-4442-A490-D53CEDC44B62}" presName="hierChild4" presStyleCnt="0"/>
      <dgm:spPr/>
    </dgm:pt>
    <dgm:pt modelId="{A565D2F7-ECB6-4A6C-B7C6-413F957F61D8}" type="pres">
      <dgm:prSet presAssocID="{75D2DE15-567A-4442-A490-D53CEDC44B62}" presName="hierChild5" presStyleCnt="0"/>
      <dgm:spPr/>
    </dgm:pt>
    <dgm:pt modelId="{B57C1607-2F06-403D-A4B9-C295AA1ACA85}" type="pres">
      <dgm:prSet presAssocID="{8F2AD2E3-0271-46A7-A92F-640AED6C64C1}" presName="hierChild3" presStyleCnt="0"/>
      <dgm:spPr/>
    </dgm:pt>
  </dgm:ptLst>
  <dgm:cxnLst>
    <dgm:cxn modelId="{19F92532-2F5C-4CAC-93F0-DE65A73D474E}" type="presOf" srcId="{75D2DE15-567A-4442-A490-D53CEDC44B62}" destId="{90E57E3B-D603-4000-8718-735C898D812B}" srcOrd="1" destOrd="0" presId="urn:microsoft.com/office/officeart/2005/8/layout/orgChart1"/>
    <dgm:cxn modelId="{FF84526C-42B1-4568-A331-684073B03D6C}" type="presOf" srcId="{8F2AD2E3-0271-46A7-A92F-640AED6C64C1}" destId="{FAB47398-30EE-4452-9327-D830950B7875}" srcOrd="0" destOrd="0" presId="urn:microsoft.com/office/officeart/2005/8/layout/orgChart1"/>
    <dgm:cxn modelId="{2A5F2139-16A1-498F-9A92-2E1E4695A68E}" type="presOf" srcId="{B500D6ED-36B8-4E3F-B398-2583D529D874}" destId="{C0B43F79-AA64-411E-B72D-F31E43F4F4D4}" srcOrd="1" destOrd="0" presId="urn:microsoft.com/office/officeart/2005/8/layout/orgChart1"/>
    <dgm:cxn modelId="{865C270B-4097-4812-B1C0-113C6048608D}" type="presOf" srcId="{75D2DE15-567A-4442-A490-D53CEDC44B62}" destId="{DBEF45B1-F575-456D-A9FE-73918BD949B5}" srcOrd="0" destOrd="0" presId="urn:microsoft.com/office/officeart/2005/8/layout/orgChart1"/>
    <dgm:cxn modelId="{6B3D2808-57B8-435E-A46A-B19562F56116}" type="presOf" srcId="{25C8C087-F3CB-47C3-AA1C-941C9E7802C6}" destId="{DC6B584E-BED0-473A-A611-B6E5658CFDE1}" srcOrd="0" destOrd="0" presId="urn:microsoft.com/office/officeart/2005/8/layout/orgChart1"/>
    <dgm:cxn modelId="{2605E833-5D94-45E4-9943-EDBA8F3E1E5E}" type="presOf" srcId="{8CC7E4A6-C762-4EF9-9504-FB05118A6A94}" destId="{082ED43E-9A59-4B7F-90A1-EF41D769FECC}" srcOrd="0" destOrd="0" presId="urn:microsoft.com/office/officeart/2005/8/layout/orgChart1"/>
    <dgm:cxn modelId="{FBABD3F6-45A0-4EB5-80F3-8EC6BD09C775}" type="presOf" srcId="{2371892D-10DD-403E-BD4C-282CFBF343CA}" destId="{49AEAE39-F8F4-4F76-8081-F1FF944E5BE6}" srcOrd="0" destOrd="0" presId="urn:microsoft.com/office/officeart/2005/8/layout/orgChart1"/>
    <dgm:cxn modelId="{94553542-D187-4A72-AF55-138DC827DF6D}" srcId="{8F2AD2E3-0271-46A7-A92F-640AED6C64C1}" destId="{B500D6ED-36B8-4E3F-B398-2583D529D874}" srcOrd="1" destOrd="0" parTransId="{8CC2885A-63F5-409F-9FB0-A09AEE274837}" sibTransId="{6142D923-0552-45CF-A8E2-585AF147F136}"/>
    <dgm:cxn modelId="{301D3B1C-7312-4830-9F2F-82AAF5BF0159}" type="presOf" srcId="{AFAD9148-6C0D-4F6A-BFE5-56A7D5FB6F54}" destId="{462C797A-230E-4A3B-AA5B-0DC30CA95DF2}" srcOrd="0" destOrd="0" presId="urn:microsoft.com/office/officeart/2005/8/layout/orgChart1"/>
    <dgm:cxn modelId="{F469A1A5-6304-45C6-B9F1-B2C7C42A3BB4}" srcId="{8F2AD2E3-0271-46A7-A92F-640AED6C64C1}" destId="{75D2DE15-567A-4442-A490-D53CEDC44B62}" srcOrd="2" destOrd="0" parTransId="{2371892D-10DD-403E-BD4C-282CFBF343CA}" sibTransId="{08C64B5B-7E27-45AE-9932-98CF6685CC5C}"/>
    <dgm:cxn modelId="{0B74B368-455D-4582-844C-14ED5626EFFD}" srcId="{8F2AD2E3-0271-46A7-A92F-640AED6C64C1}" destId="{AFAD9148-6C0D-4F6A-BFE5-56A7D5FB6F54}" srcOrd="0" destOrd="0" parTransId="{25C8C087-F3CB-47C3-AA1C-941C9E7802C6}" sibTransId="{43D76C1E-3DD6-4624-A70E-C2D221D7F9CF}"/>
    <dgm:cxn modelId="{14124D4A-6573-4F99-912E-7CFB50F16D9D}" type="presOf" srcId="{B500D6ED-36B8-4E3F-B398-2583D529D874}" destId="{2243E992-9134-4773-B73A-9CCC98FAC5C1}" srcOrd="0" destOrd="0" presId="urn:microsoft.com/office/officeart/2005/8/layout/orgChart1"/>
    <dgm:cxn modelId="{C45EFDF9-1902-4E21-8A4A-FCEFEE3FD6E4}" type="presOf" srcId="{AFAD9148-6C0D-4F6A-BFE5-56A7D5FB6F54}" destId="{A1DBB421-E276-4979-9D68-7C87BAB16F27}" srcOrd="1" destOrd="0" presId="urn:microsoft.com/office/officeart/2005/8/layout/orgChart1"/>
    <dgm:cxn modelId="{47FE40ED-C07F-42D7-AF00-C002B10DB332}" srcId="{8CC7E4A6-C762-4EF9-9504-FB05118A6A94}" destId="{8F2AD2E3-0271-46A7-A92F-640AED6C64C1}" srcOrd="0" destOrd="0" parTransId="{A25F0320-7A3C-4767-84BB-CB47BAAE5776}" sibTransId="{F4BEA7AC-1CDB-458E-8627-BC2BC0024254}"/>
    <dgm:cxn modelId="{D69AE588-D658-4E40-9281-BDAA07F5D5DB}" type="presOf" srcId="{8F2AD2E3-0271-46A7-A92F-640AED6C64C1}" destId="{37C9CB2C-EDE8-40FD-8DEE-AEB1B94FC17E}" srcOrd="1" destOrd="0" presId="urn:microsoft.com/office/officeart/2005/8/layout/orgChart1"/>
    <dgm:cxn modelId="{5CF10BD1-ABA4-47A5-8356-4587D20BDFAF}" type="presOf" srcId="{8CC2885A-63F5-409F-9FB0-A09AEE274837}" destId="{CD7F6816-AA18-4761-9E83-6374F5E0147A}" srcOrd="0" destOrd="0" presId="urn:microsoft.com/office/officeart/2005/8/layout/orgChart1"/>
    <dgm:cxn modelId="{96DB2258-18DD-4904-898F-314075EB4FD6}" type="presParOf" srcId="{082ED43E-9A59-4B7F-90A1-EF41D769FECC}" destId="{E9037EB4-D876-4421-906C-849BF16D4910}" srcOrd="0" destOrd="0" presId="urn:microsoft.com/office/officeart/2005/8/layout/orgChart1"/>
    <dgm:cxn modelId="{3DE5E387-8530-4FAE-A087-A9E6BCC63785}" type="presParOf" srcId="{E9037EB4-D876-4421-906C-849BF16D4910}" destId="{B9AC7009-A77A-4F33-9D05-6F9B5E6E7F9F}" srcOrd="0" destOrd="0" presId="urn:microsoft.com/office/officeart/2005/8/layout/orgChart1"/>
    <dgm:cxn modelId="{D9BA9CE0-14EA-45B6-B130-B7D4E281FAD0}" type="presParOf" srcId="{B9AC7009-A77A-4F33-9D05-6F9B5E6E7F9F}" destId="{FAB47398-30EE-4452-9327-D830950B7875}" srcOrd="0" destOrd="0" presId="urn:microsoft.com/office/officeart/2005/8/layout/orgChart1"/>
    <dgm:cxn modelId="{273CD2DA-85BC-451F-A29C-0A01B8303785}" type="presParOf" srcId="{B9AC7009-A77A-4F33-9D05-6F9B5E6E7F9F}" destId="{37C9CB2C-EDE8-40FD-8DEE-AEB1B94FC17E}" srcOrd="1" destOrd="0" presId="urn:microsoft.com/office/officeart/2005/8/layout/orgChart1"/>
    <dgm:cxn modelId="{F369F514-0242-4E61-98BA-09E04794ED07}" type="presParOf" srcId="{E9037EB4-D876-4421-906C-849BF16D4910}" destId="{580B0DA7-0F62-470C-9357-D98840029C88}" srcOrd="1" destOrd="0" presId="urn:microsoft.com/office/officeart/2005/8/layout/orgChart1"/>
    <dgm:cxn modelId="{784DD365-8772-4028-9F85-A68DDB679FD0}" type="presParOf" srcId="{580B0DA7-0F62-470C-9357-D98840029C88}" destId="{DC6B584E-BED0-473A-A611-B6E5658CFDE1}" srcOrd="0" destOrd="0" presId="urn:microsoft.com/office/officeart/2005/8/layout/orgChart1"/>
    <dgm:cxn modelId="{76D7ABA8-2139-49A8-A55D-DD58BC649C9D}" type="presParOf" srcId="{580B0DA7-0F62-470C-9357-D98840029C88}" destId="{514C6162-CA56-406A-9B36-C2FA33139397}" srcOrd="1" destOrd="0" presId="urn:microsoft.com/office/officeart/2005/8/layout/orgChart1"/>
    <dgm:cxn modelId="{0BDE4DE0-6F51-4E3A-8D87-E6F58021FDE8}" type="presParOf" srcId="{514C6162-CA56-406A-9B36-C2FA33139397}" destId="{C170CEC6-D7C6-4C1A-82B2-2EEE5CE692F2}" srcOrd="0" destOrd="0" presId="urn:microsoft.com/office/officeart/2005/8/layout/orgChart1"/>
    <dgm:cxn modelId="{6625C3B4-FBDF-4136-B5D2-90D856C5A85E}" type="presParOf" srcId="{C170CEC6-D7C6-4C1A-82B2-2EEE5CE692F2}" destId="{462C797A-230E-4A3B-AA5B-0DC30CA95DF2}" srcOrd="0" destOrd="0" presId="urn:microsoft.com/office/officeart/2005/8/layout/orgChart1"/>
    <dgm:cxn modelId="{2BB98507-B7D4-46D7-990B-827431F96BCC}" type="presParOf" srcId="{C170CEC6-D7C6-4C1A-82B2-2EEE5CE692F2}" destId="{A1DBB421-E276-4979-9D68-7C87BAB16F27}" srcOrd="1" destOrd="0" presId="urn:microsoft.com/office/officeart/2005/8/layout/orgChart1"/>
    <dgm:cxn modelId="{03ACEF06-AA07-449A-AD74-4D5ED9A684A2}" type="presParOf" srcId="{514C6162-CA56-406A-9B36-C2FA33139397}" destId="{6ED40014-9947-4459-9B52-A122AF5F841D}" srcOrd="1" destOrd="0" presId="urn:microsoft.com/office/officeart/2005/8/layout/orgChart1"/>
    <dgm:cxn modelId="{F91BA374-C455-4419-B842-DAAE8FA4DA13}" type="presParOf" srcId="{514C6162-CA56-406A-9B36-C2FA33139397}" destId="{760B4DB4-DF2A-4646-B41E-1A631A42C176}" srcOrd="2" destOrd="0" presId="urn:microsoft.com/office/officeart/2005/8/layout/orgChart1"/>
    <dgm:cxn modelId="{DC7DAD1F-3014-494F-9400-43B40B228950}" type="presParOf" srcId="{580B0DA7-0F62-470C-9357-D98840029C88}" destId="{CD7F6816-AA18-4761-9E83-6374F5E0147A}" srcOrd="2" destOrd="0" presId="urn:microsoft.com/office/officeart/2005/8/layout/orgChart1"/>
    <dgm:cxn modelId="{ABBFF01B-1A9C-459C-A03B-A031C397FD11}" type="presParOf" srcId="{580B0DA7-0F62-470C-9357-D98840029C88}" destId="{51E5BE24-D147-4CA1-BB40-6A22D92C9624}" srcOrd="3" destOrd="0" presId="urn:microsoft.com/office/officeart/2005/8/layout/orgChart1"/>
    <dgm:cxn modelId="{8099D584-DCBD-462A-A64F-00F58A8B296C}" type="presParOf" srcId="{51E5BE24-D147-4CA1-BB40-6A22D92C9624}" destId="{0927052C-A28B-4B42-BD5C-99BB6C779049}" srcOrd="0" destOrd="0" presId="urn:microsoft.com/office/officeart/2005/8/layout/orgChart1"/>
    <dgm:cxn modelId="{E1B45FEC-2E3B-4A9E-A015-CA0404BA45A9}" type="presParOf" srcId="{0927052C-A28B-4B42-BD5C-99BB6C779049}" destId="{2243E992-9134-4773-B73A-9CCC98FAC5C1}" srcOrd="0" destOrd="0" presId="urn:microsoft.com/office/officeart/2005/8/layout/orgChart1"/>
    <dgm:cxn modelId="{E98C388D-C2EE-473D-BEA9-A96B381330DA}" type="presParOf" srcId="{0927052C-A28B-4B42-BD5C-99BB6C779049}" destId="{C0B43F79-AA64-411E-B72D-F31E43F4F4D4}" srcOrd="1" destOrd="0" presId="urn:microsoft.com/office/officeart/2005/8/layout/orgChart1"/>
    <dgm:cxn modelId="{A5A4BFBC-8D5B-4EDF-B61D-1EBE574FF55B}" type="presParOf" srcId="{51E5BE24-D147-4CA1-BB40-6A22D92C9624}" destId="{382F726D-F696-4C1B-9AB2-9C05A5D34A14}" srcOrd="1" destOrd="0" presId="urn:microsoft.com/office/officeart/2005/8/layout/orgChart1"/>
    <dgm:cxn modelId="{81E5D2DF-E8E1-4194-A70F-51A40DB169F1}" type="presParOf" srcId="{51E5BE24-D147-4CA1-BB40-6A22D92C9624}" destId="{AB36813B-D63E-47AC-8E94-12FC9F29669D}" srcOrd="2" destOrd="0" presId="urn:microsoft.com/office/officeart/2005/8/layout/orgChart1"/>
    <dgm:cxn modelId="{20F956D2-A138-4A8B-B741-24C49945658D}" type="presParOf" srcId="{580B0DA7-0F62-470C-9357-D98840029C88}" destId="{49AEAE39-F8F4-4F76-8081-F1FF944E5BE6}" srcOrd="4" destOrd="0" presId="urn:microsoft.com/office/officeart/2005/8/layout/orgChart1"/>
    <dgm:cxn modelId="{A7A99A3E-F0B9-4504-B9A7-79AE7E42641C}" type="presParOf" srcId="{580B0DA7-0F62-470C-9357-D98840029C88}" destId="{D5FA9F25-575C-4731-AA6F-4EFC03ED65E7}" srcOrd="5" destOrd="0" presId="urn:microsoft.com/office/officeart/2005/8/layout/orgChart1"/>
    <dgm:cxn modelId="{47AFA1E7-8548-4EBE-88FB-7229F5BD4AA6}" type="presParOf" srcId="{D5FA9F25-575C-4731-AA6F-4EFC03ED65E7}" destId="{10E21F85-D8F1-4988-B6E0-8E80DB870145}" srcOrd="0" destOrd="0" presId="urn:microsoft.com/office/officeart/2005/8/layout/orgChart1"/>
    <dgm:cxn modelId="{56E2211A-930A-47D5-842C-09D8C623AC6A}" type="presParOf" srcId="{10E21F85-D8F1-4988-B6E0-8E80DB870145}" destId="{DBEF45B1-F575-456D-A9FE-73918BD949B5}" srcOrd="0" destOrd="0" presId="urn:microsoft.com/office/officeart/2005/8/layout/orgChart1"/>
    <dgm:cxn modelId="{ADC782A5-FDBB-4160-A9C0-140AEDCDE2DA}" type="presParOf" srcId="{10E21F85-D8F1-4988-B6E0-8E80DB870145}" destId="{90E57E3B-D603-4000-8718-735C898D812B}" srcOrd="1" destOrd="0" presId="urn:microsoft.com/office/officeart/2005/8/layout/orgChart1"/>
    <dgm:cxn modelId="{94D65AAF-EFEC-4C61-A390-259DC54957FF}" type="presParOf" srcId="{D5FA9F25-575C-4731-AA6F-4EFC03ED65E7}" destId="{1C3EA31F-FF6A-44AD-982E-A4963CF38F7B}" srcOrd="1" destOrd="0" presId="urn:microsoft.com/office/officeart/2005/8/layout/orgChart1"/>
    <dgm:cxn modelId="{F36469CC-7EBB-4BAB-AEF4-5C730AAB86B2}" type="presParOf" srcId="{D5FA9F25-575C-4731-AA6F-4EFC03ED65E7}" destId="{A565D2F7-ECB6-4A6C-B7C6-413F957F61D8}" srcOrd="2" destOrd="0" presId="urn:microsoft.com/office/officeart/2005/8/layout/orgChart1"/>
    <dgm:cxn modelId="{CA7C26DE-BAFC-4EED-8006-AAB613172198}" type="presParOf" srcId="{E9037EB4-D876-4421-906C-849BF16D4910}" destId="{B57C1607-2F06-403D-A4B9-C295AA1ACA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D0E33-B602-4F19-BED9-E3B6E3EC436E}">
      <dsp:nvSpPr>
        <dsp:cNvPr id="0" name=""/>
        <dsp:cNvSpPr/>
      </dsp:nvSpPr>
      <dsp:spPr>
        <a:xfrm>
          <a:off x="2029946" y="2068010"/>
          <a:ext cx="2195991" cy="19536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i="1" kern="1200" dirty="0" smtClean="0">
              <a:solidFill>
                <a:schemeClr val="accent6">
                  <a:lumMod val="50000"/>
                </a:schemeClr>
              </a:solidFill>
            </a:rPr>
            <a:t>Техника</a:t>
          </a:r>
          <a:endParaRPr lang="ru-RU" sz="2700" b="1" i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351541" y="2354109"/>
        <a:ext cx="1552801" cy="1381408"/>
      </dsp:txXfrm>
    </dsp:sp>
    <dsp:sp modelId="{80859E2C-DCC5-48B1-A65E-48D182F5A7F2}">
      <dsp:nvSpPr>
        <dsp:cNvPr id="0" name=""/>
        <dsp:cNvSpPr/>
      </dsp:nvSpPr>
      <dsp:spPr>
        <a:xfrm rot="16200000">
          <a:off x="2983859" y="1517146"/>
          <a:ext cx="288165" cy="5743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i="1" kern="1200"/>
        </a:p>
      </dsp:txBody>
      <dsp:txXfrm>
        <a:off x="3027084" y="1675237"/>
        <a:ext cx="201716" cy="344599"/>
      </dsp:txXfrm>
    </dsp:sp>
    <dsp:sp modelId="{FAFC7576-E47A-4D5E-B1BD-8460B4AC5836}">
      <dsp:nvSpPr>
        <dsp:cNvPr id="0" name=""/>
        <dsp:cNvSpPr/>
      </dsp:nvSpPr>
      <dsp:spPr>
        <a:xfrm>
          <a:off x="2367797" y="4013"/>
          <a:ext cx="1520289" cy="152028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9050" cap="rnd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u="none" kern="1200" dirty="0" smtClean="0">
              <a:solidFill>
                <a:schemeClr val="tx1"/>
              </a:solidFill>
            </a:rPr>
            <a:t>Атакующий  удар</a:t>
          </a:r>
          <a:endParaRPr lang="ru-RU" sz="1200" b="1" i="1" u="none" kern="1200" dirty="0">
            <a:solidFill>
              <a:schemeClr val="tx1"/>
            </a:solidFill>
          </a:endParaRPr>
        </a:p>
      </dsp:txBody>
      <dsp:txXfrm>
        <a:off x="2590438" y="226654"/>
        <a:ext cx="1075007" cy="1075007"/>
      </dsp:txXfrm>
    </dsp:sp>
    <dsp:sp modelId="{E505FE03-6178-43E4-B610-B37A24EE2F95}">
      <dsp:nvSpPr>
        <dsp:cNvPr id="0" name=""/>
        <dsp:cNvSpPr/>
      </dsp:nvSpPr>
      <dsp:spPr>
        <a:xfrm rot="19285714">
          <a:off x="3999744" y="1962074"/>
          <a:ext cx="251631" cy="5743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i="1" kern="1200"/>
        </a:p>
      </dsp:txBody>
      <dsp:txXfrm>
        <a:off x="4007979" y="2100473"/>
        <a:ext cx="176142" cy="344599"/>
      </dsp:txXfrm>
    </dsp:sp>
    <dsp:sp modelId="{CA4E1785-DA82-45FE-BDEA-A9AD04B3C422}">
      <dsp:nvSpPr>
        <dsp:cNvPr id="0" name=""/>
        <dsp:cNvSpPr/>
      </dsp:nvSpPr>
      <dsp:spPr>
        <a:xfrm>
          <a:off x="4150885" y="862703"/>
          <a:ext cx="1520289" cy="152028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9050" cap="rnd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u="none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Передачи</a:t>
          </a:r>
          <a:endParaRPr lang="ru-RU" sz="1400" b="1" i="1" u="none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4373526" y="1085344"/>
        <a:ext cx="1075007" cy="1075007"/>
      </dsp:txXfrm>
    </dsp:sp>
    <dsp:sp modelId="{3857D594-E542-4BED-941D-A23E6A77A6A1}">
      <dsp:nvSpPr>
        <dsp:cNvPr id="0" name=""/>
        <dsp:cNvSpPr/>
      </dsp:nvSpPr>
      <dsp:spPr>
        <a:xfrm rot="771429">
          <a:off x="4280781" y="3046761"/>
          <a:ext cx="227693" cy="5743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i="1" kern="1200"/>
        </a:p>
      </dsp:txBody>
      <dsp:txXfrm>
        <a:off x="4281637" y="3154027"/>
        <a:ext cx="159385" cy="344599"/>
      </dsp:txXfrm>
    </dsp:sp>
    <dsp:sp modelId="{BA7CA034-9901-4031-B251-2EA4C380029A}">
      <dsp:nvSpPr>
        <dsp:cNvPr id="0" name=""/>
        <dsp:cNvSpPr/>
      </dsp:nvSpPr>
      <dsp:spPr>
        <a:xfrm>
          <a:off x="4591272" y="2792162"/>
          <a:ext cx="1520289" cy="152028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9050" cap="rnd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u="none" kern="1200" dirty="0" smtClean="0">
              <a:solidFill>
                <a:schemeClr val="tx1"/>
              </a:solidFill>
            </a:rPr>
            <a:t>Перемещения</a:t>
          </a:r>
          <a:endParaRPr lang="ru-RU" sz="1400" b="1" i="1" u="none" kern="1200" dirty="0">
            <a:solidFill>
              <a:schemeClr val="tx1"/>
            </a:solidFill>
          </a:endParaRPr>
        </a:p>
      </dsp:txBody>
      <dsp:txXfrm>
        <a:off x="4813913" y="3014803"/>
        <a:ext cx="1075007" cy="1075007"/>
      </dsp:txXfrm>
    </dsp:sp>
    <dsp:sp modelId="{B6E1EF93-CF59-4F43-BE84-ACE7F0E6C419}">
      <dsp:nvSpPr>
        <dsp:cNvPr id="0" name=""/>
        <dsp:cNvSpPr/>
      </dsp:nvSpPr>
      <dsp:spPr>
        <a:xfrm rot="3702086">
          <a:off x="3586021" y="3836308"/>
          <a:ext cx="245369" cy="5743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i="1" kern="1200"/>
        </a:p>
      </dsp:txBody>
      <dsp:txXfrm>
        <a:off x="3605378" y="3918767"/>
        <a:ext cx="171758" cy="344599"/>
      </dsp:txXfrm>
    </dsp:sp>
    <dsp:sp modelId="{E589A5E1-5B6C-4AD9-A01E-330ED4029A0E}">
      <dsp:nvSpPr>
        <dsp:cNvPr id="0" name=""/>
        <dsp:cNvSpPr/>
      </dsp:nvSpPr>
      <dsp:spPr>
        <a:xfrm>
          <a:off x="3421949" y="4242559"/>
          <a:ext cx="1520289" cy="152028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9050" cap="rnd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u="none" kern="1200" dirty="0" smtClean="0">
              <a:solidFill>
                <a:schemeClr val="tx1"/>
              </a:solidFill>
            </a:rPr>
            <a:t>Приём подачи</a:t>
          </a:r>
          <a:endParaRPr lang="ru-RU" sz="1400" b="1" i="1" u="none" kern="1200" dirty="0">
            <a:solidFill>
              <a:schemeClr val="tx1"/>
            </a:solidFill>
          </a:endParaRPr>
        </a:p>
      </dsp:txBody>
      <dsp:txXfrm>
        <a:off x="3644590" y="4465200"/>
        <a:ext cx="1075007" cy="1075007"/>
      </dsp:txXfrm>
    </dsp:sp>
    <dsp:sp modelId="{9B103A6A-BC94-4727-8A09-68AECAFD13BB}">
      <dsp:nvSpPr>
        <dsp:cNvPr id="0" name=""/>
        <dsp:cNvSpPr/>
      </dsp:nvSpPr>
      <dsp:spPr>
        <a:xfrm rot="6942857">
          <a:off x="2446447" y="3884470"/>
          <a:ext cx="277692" cy="5743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i="1" kern="1200"/>
        </a:p>
      </dsp:txBody>
      <dsp:txXfrm rot="10800000">
        <a:off x="2506174" y="3961807"/>
        <a:ext cx="194384" cy="344599"/>
      </dsp:txXfrm>
    </dsp:sp>
    <dsp:sp modelId="{3E3FFE10-6118-4E46-8528-787163EDEED8}">
      <dsp:nvSpPr>
        <dsp:cNvPr id="0" name=""/>
        <dsp:cNvSpPr/>
      </dsp:nvSpPr>
      <dsp:spPr>
        <a:xfrm>
          <a:off x="1378257" y="4339469"/>
          <a:ext cx="1520289" cy="152028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9050" cap="rnd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u="none" kern="1200" dirty="0" smtClean="0">
              <a:solidFill>
                <a:schemeClr val="tx1"/>
              </a:solidFill>
            </a:rPr>
            <a:t>Приём передачи</a:t>
          </a:r>
          <a:endParaRPr lang="ru-RU" sz="1400" b="1" i="1" u="none" kern="1200" dirty="0">
            <a:solidFill>
              <a:schemeClr val="tx1"/>
            </a:solidFill>
          </a:endParaRPr>
        </a:p>
      </dsp:txBody>
      <dsp:txXfrm>
        <a:off x="1600898" y="4562110"/>
        <a:ext cx="1075007" cy="1075007"/>
      </dsp:txXfrm>
    </dsp:sp>
    <dsp:sp modelId="{8EC22667-85A4-43F7-9424-F2CFFA64C214}">
      <dsp:nvSpPr>
        <dsp:cNvPr id="0" name=""/>
        <dsp:cNvSpPr/>
      </dsp:nvSpPr>
      <dsp:spPr>
        <a:xfrm rot="10028571">
          <a:off x="1747408" y="3046761"/>
          <a:ext cx="227693" cy="5743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1814860" y="3154027"/>
        <a:ext cx="159385" cy="344599"/>
      </dsp:txXfrm>
    </dsp:sp>
    <dsp:sp modelId="{16F19488-F00F-488A-93E3-6774B7E0DDD2}">
      <dsp:nvSpPr>
        <dsp:cNvPr id="0" name=""/>
        <dsp:cNvSpPr/>
      </dsp:nvSpPr>
      <dsp:spPr>
        <a:xfrm>
          <a:off x="144322" y="2792162"/>
          <a:ext cx="1520289" cy="152028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9050" cap="rnd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u="none" kern="1200" dirty="0" smtClean="0">
              <a:solidFill>
                <a:schemeClr val="tx1"/>
              </a:solidFill>
            </a:rPr>
            <a:t>Подачи</a:t>
          </a:r>
          <a:endParaRPr lang="ru-RU" sz="1400" b="1" i="1" u="none" kern="1200" dirty="0">
            <a:solidFill>
              <a:schemeClr val="tx1"/>
            </a:solidFill>
          </a:endParaRPr>
        </a:p>
      </dsp:txBody>
      <dsp:txXfrm>
        <a:off x="366963" y="3014803"/>
        <a:ext cx="1075007" cy="1075007"/>
      </dsp:txXfrm>
    </dsp:sp>
    <dsp:sp modelId="{C267B507-11A0-4092-B811-117DC63590A4}">
      <dsp:nvSpPr>
        <dsp:cNvPr id="0" name=""/>
        <dsp:cNvSpPr/>
      </dsp:nvSpPr>
      <dsp:spPr>
        <a:xfrm rot="13114286">
          <a:off x="2004508" y="1962074"/>
          <a:ext cx="251631" cy="5743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i="1" kern="1200"/>
        </a:p>
      </dsp:txBody>
      <dsp:txXfrm rot="10800000">
        <a:off x="2071762" y="2100473"/>
        <a:ext cx="176142" cy="344599"/>
      </dsp:txXfrm>
    </dsp:sp>
    <dsp:sp modelId="{9026D158-2F9E-4034-823B-4EFD207CE84C}">
      <dsp:nvSpPr>
        <dsp:cNvPr id="0" name=""/>
        <dsp:cNvSpPr/>
      </dsp:nvSpPr>
      <dsp:spPr>
        <a:xfrm>
          <a:off x="584708" y="862703"/>
          <a:ext cx="1520289" cy="152028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9050" cap="rnd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b="1" i="1" kern="1200" dirty="0" smtClean="0">
              <a:solidFill>
                <a:schemeClr val="bg2"/>
              </a:solidFill>
              <a:hlinkClick xmlns:r="http://schemas.openxmlformats.org/officeDocument/2006/relationships" r:id="rId1" action="ppaction://hlinkpres?slideindex=29&amp;slidetitle=Блокирования мяча"/>
            </a:rPr>
            <a:t> </a:t>
          </a:r>
          <a:r>
            <a:rPr lang="ru-RU" sz="1400" b="1" i="1" kern="1200" dirty="0" smtClean="0">
              <a:solidFill>
                <a:schemeClr val="tx1"/>
              </a:solidFill>
            </a:rPr>
            <a:t>Блокирование</a:t>
          </a:r>
          <a:endParaRPr lang="ru-RU" sz="1400" b="1" i="1" u="sng" kern="1200" dirty="0">
            <a:solidFill>
              <a:schemeClr val="tx1"/>
            </a:solidFill>
          </a:endParaRPr>
        </a:p>
      </dsp:txBody>
      <dsp:txXfrm>
        <a:off x="807349" y="1085344"/>
        <a:ext cx="1075007" cy="10750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EB3DF-835A-41CB-ABCD-859351AE3B5B}">
      <dsp:nvSpPr>
        <dsp:cNvPr id="0" name=""/>
        <dsp:cNvSpPr/>
      </dsp:nvSpPr>
      <dsp:spPr>
        <a:xfrm>
          <a:off x="4064000" y="1278812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10"/>
              </a:lnTo>
              <a:lnTo>
                <a:pt x="2875309" y="249510"/>
              </a:lnTo>
              <a:lnTo>
                <a:pt x="2875309" y="4990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CC3A5-A8B0-431C-858D-7D4193D41C71}">
      <dsp:nvSpPr>
        <dsp:cNvPr id="0" name=""/>
        <dsp:cNvSpPr/>
      </dsp:nvSpPr>
      <dsp:spPr>
        <a:xfrm>
          <a:off x="4018280" y="1278812"/>
          <a:ext cx="91440" cy="499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0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D4DDA-C7BF-4685-99EA-73A57259E8DC}">
      <dsp:nvSpPr>
        <dsp:cNvPr id="0" name=""/>
        <dsp:cNvSpPr/>
      </dsp:nvSpPr>
      <dsp:spPr>
        <a:xfrm>
          <a:off x="1188144" y="1278812"/>
          <a:ext cx="2875855" cy="499020"/>
        </a:xfrm>
        <a:custGeom>
          <a:avLst/>
          <a:gdLst/>
          <a:ahLst/>
          <a:cxnLst/>
          <a:rect l="0" t="0" r="0" b="0"/>
          <a:pathLst>
            <a:path>
              <a:moveTo>
                <a:pt x="2875855" y="0"/>
              </a:moveTo>
              <a:lnTo>
                <a:pt x="2875855" y="249510"/>
              </a:lnTo>
              <a:lnTo>
                <a:pt x="0" y="249510"/>
              </a:lnTo>
              <a:lnTo>
                <a:pt x="0" y="4990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CB68E0-9473-4B52-8048-83E4D0EC12BD}">
      <dsp:nvSpPr>
        <dsp:cNvPr id="0" name=""/>
        <dsp:cNvSpPr/>
      </dsp:nvSpPr>
      <dsp:spPr>
        <a:xfrm>
          <a:off x="2875855" y="90668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800" b="1" i="1" u="none" strike="noStrike" kern="1200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Техника игры в нападении</a:t>
          </a:r>
          <a:endParaRPr lang="ru-RU" sz="2800" b="1" i="1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75855" y="90668"/>
        <a:ext cx="2376289" cy="1188144"/>
      </dsp:txXfrm>
    </dsp:sp>
    <dsp:sp modelId="{4FA201F8-178D-4E4A-81D9-2B5058051F94}">
      <dsp:nvSpPr>
        <dsp:cNvPr id="0" name=""/>
        <dsp:cNvSpPr/>
      </dsp:nvSpPr>
      <dsp:spPr>
        <a:xfrm>
          <a:off x="0" y="1777833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Подача мяча</a:t>
          </a:r>
          <a:endParaRPr lang="ru-RU" sz="24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777833"/>
        <a:ext cx="2376289" cy="1188144"/>
      </dsp:txXfrm>
    </dsp:sp>
    <dsp:sp modelId="{3729440B-5E53-42A8-8A70-3DBC0E044099}">
      <dsp:nvSpPr>
        <dsp:cNvPr id="0" name=""/>
        <dsp:cNvSpPr/>
      </dsp:nvSpPr>
      <dsp:spPr>
        <a:xfrm>
          <a:off x="2875855" y="1777833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Передача мяча</a:t>
          </a:r>
          <a:endParaRPr lang="ru-RU" sz="24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75855" y="1777833"/>
        <a:ext cx="2376289" cy="1188144"/>
      </dsp:txXfrm>
    </dsp:sp>
    <dsp:sp modelId="{B9F1F66F-3856-4851-BCA5-D204D6DB9117}">
      <dsp:nvSpPr>
        <dsp:cNvPr id="0" name=""/>
        <dsp:cNvSpPr/>
      </dsp:nvSpPr>
      <dsp:spPr>
        <a:xfrm>
          <a:off x="5751165" y="1777833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Атакующий удар</a:t>
          </a:r>
          <a:endParaRPr lang="ru-RU" sz="24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51165" y="1777833"/>
        <a:ext cx="2376289" cy="11881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8714E-0D83-43FA-894F-B872796492BF}">
      <dsp:nvSpPr>
        <dsp:cNvPr id="0" name=""/>
        <dsp:cNvSpPr/>
      </dsp:nvSpPr>
      <dsp:spPr>
        <a:xfrm>
          <a:off x="3362093" y="1138438"/>
          <a:ext cx="1375577" cy="477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736"/>
              </a:lnTo>
              <a:lnTo>
                <a:pt x="1375577" y="238736"/>
              </a:lnTo>
              <a:lnTo>
                <a:pt x="1375577" y="47747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1D70AF-12DA-4A3C-A937-7090E637D270}">
      <dsp:nvSpPr>
        <dsp:cNvPr id="0" name=""/>
        <dsp:cNvSpPr/>
      </dsp:nvSpPr>
      <dsp:spPr>
        <a:xfrm>
          <a:off x="1986516" y="1138438"/>
          <a:ext cx="1375577" cy="477473"/>
        </a:xfrm>
        <a:custGeom>
          <a:avLst/>
          <a:gdLst/>
          <a:ahLst/>
          <a:cxnLst/>
          <a:rect l="0" t="0" r="0" b="0"/>
          <a:pathLst>
            <a:path>
              <a:moveTo>
                <a:pt x="1375577" y="0"/>
              </a:moveTo>
              <a:lnTo>
                <a:pt x="1375577" y="238736"/>
              </a:lnTo>
              <a:lnTo>
                <a:pt x="0" y="238736"/>
              </a:lnTo>
              <a:lnTo>
                <a:pt x="0" y="47747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70921E-2E0B-4679-8AF8-9EDDB2C35DB1}">
      <dsp:nvSpPr>
        <dsp:cNvPr id="0" name=""/>
        <dsp:cNvSpPr/>
      </dsp:nvSpPr>
      <dsp:spPr>
        <a:xfrm>
          <a:off x="2225252" y="1597"/>
          <a:ext cx="2273681" cy="1136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Техника игры в защите</a:t>
          </a:r>
          <a:endParaRPr lang="ru-RU" sz="2800" b="1" i="1" kern="12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25252" y="1597"/>
        <a:ext cx="2273681" cy="1136840"/>
      </dsp:txXfrm>
    </dsp:sp>
    <dsp:sp modelId="{55292B39-00CE-4F56-AADA-3328D9D5161B}">
      <dsp:nvSpPr>
        <dsp:cNvPr id="0" name=""/>
        <dsp:cNvSpPr/>
      </dsp:nvSpPr>
      <dsp:spPr>
        <a:xfrm>
          <a:off x="849675" y="1615911"/>
          <a:ext cx="2273681" cy="1136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Приём мяча</a:t>
          </a:r>
          <a:endParaRPr lang="ru-RU" sz="24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49675" y="1615911"/>
        <a:ext cx="2273681" cy="1136840"/>
      </dsp:txXfrm>
    </dsp:sp>
    <dsp:sp modelId="{8F18D7A4-22C2-46A2-9EA3-9FE707D9E777}">
      <dsp:nvSpPr>
        <dsp:cNvPr id="0" name=""/>
        <dsp:cNvSpPr/>
      </dsp:nvSpPr>
      <dsp:spPr>
        <a:xfrm>
          <a:off x="3600830" y="1615911"/>
          <a:ext cx="2273681" cy="1136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Блокирование</a:t>
          </a:r>
          <a:endParaRPr lang="ru-RU" sz="24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00830" y="1615911"/>
        <a:ext cx="2273681" cy="11368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AEAE39-F8F4-4F76-8081-F1FF944E5BE6}">
      <dsp:nvSpPr>
        <dsp:cNvPr id="0" name=""/>
        <dsp:cNvSpPr/>
      </dsp:nvSpPr>
      <dsp:spPr>
        <a:xfrm>
          <a:off x="4151086" y="1675541"/>
          <a:ext cx="2936923" cy="509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857"/>
              </a:lnTo>
              <a:lnTo>
                <a:pt x="2936923" y="254857"/>
              </a:lnTo>
              <a:lnTo>
                <a:pt x="2936923" y="50971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7F6816-AA18-4761-9E83-6374F5E0147A}">
      <dsp:nvSpPr>
        <dsp:cNvPr id="0" name=""/>
        <dsp:cNvSpPr/>
      </dsp:nvSpPr>
      <dsp:spPr>
        <a:xfrm>
          <a:off x="4105366" y="1675541"/>
          <a:ext cx="91440" cy="5097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971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B584E-BED0-473A-A611-B6E5658CFDE1}">
      <dsp:nvSpPr>
        <dsp:cNvPr id="0" name=""/>
        <dsp:cNvSpPr/>
      </dsp:nvSpPr>
      <dsp:spPr>
        <a:xfrm>
          <a:off x="1213604" y="1675541"/>
          <a:ext cx="2937481" cy="554192"/>
        </a:xfrm>
        <a:custGeom>
          <a:avLst/>
          <a:gdLst/>
          <a:ahLst/>
          <a:cxnLst/>
          <a:rect l="0" t="0" r="0" b="0"/>
          <a:pathLst>
            <a:path>
              <a:moveTo>
                <a:pt x="2937481" y="0"/>
              </a:moveTo>
              <a:lnTo>
                <a:pt x="2937481" y="299335"/>
              </a:lnTo>
              <a:lnTo>
                <a:pt x="0" y="299335"/>
              </a:lnTo>
              <a:lnTo>
                <a:pt x="0" y="55419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B47398-30EE-4452-9327-D830950B7875}">
      <dsp:nvSpPr>
        <dsp:cNvPr id="0" name=""/>
        <dsp:cNvSpPr/>
      </dsp:nvSpPr>
      <dsp:spPr>
        <a:xfrm>
          <a:off x="2937481" y="461937"/>
          <a:ext cx="2427209" cy="12136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Тактика игры</a:t>
          </a:r>
          <a:endParaRPr lang="ru-RU" sz="32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37481" y="461937"/>
        <a:ext cx="2427209" cy="1213604"/>
      </dsp:txXfrm>
    </dsp:sp>
    <dsp:sp modelId="{462C797A-230E-4A3B-AA5B-0DC30CA95DF2}">
      <dsp:nvSpPr>
        <dsp:cNvPr id="0" name=""/>
        <dsp:cNvSpPr/>
      </dsp:nvSpPr>
      <dsp:spPr>
        <a:xfrm>
          <a:off x="0" y="2229734"/>
          <a:ext cx="2427209" cy="12136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Тактические действия в нападении</a:t>
          </a:r>
          <a:endParaRPr lang="ru-RU" sz="24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229734"/>
        <a:ext cx="2427209" cy="1213604"/>
      </dsp:txXfrm>
    </dsp:sp>
    <dsp:sp modelId="{2243E992-9134-4773-B73A-9CCC98FAC5C1}">
      <dsp:nvSpPr>
        <dsp:cNvPr id="0" name=""/>
        <dsp:cNvSpPr/>
      </dsp:nvSpPr>
      <dsp:spPr>
        <a:xfrm>
          <a:off x="2937481" y="2185256"/>
          <a:ext cx="2427209" cy="12136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Тактика подач </a:t>
          </a:r>
          <a:endParaRPr lang="ru-RU" sz="24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37481" y="2185256"/>
        <a:ext cx="2427209" cy="1213604"/>
      </dsp:txXfrm>
    </dsp:sp>
    <dsp:sp modelId="{DBEF45B1-F575-456D-A9FE-73918BD949B5}">
      <dsp:nvSpPr>
        <dsp:cNvPr id="0" name=""/>
        <dsp:cNvSpPr/>
      </dsp:nvSpPr>
      <dsp:spPr>
        <a:xfrm>
          <a:off x="5874404" y="2185256"/>
          <a:ext cx="2427209" cy="12136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Тактические действия в защите</a:t>
          </a:r>
          <a:endParaRPr lang="ru-RU" sz="24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74404" y="2185256"/>
        <a:ext cx="2427209" cy="1213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896A5-627C-4B46-BA61-76E48BDAA20E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05711-B5AD-4834-B467-BEB59EEC1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511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5711-B5AD-4834-B467-BEB59EEC1EC0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4101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5711-B5AD-4834-B467-BEB59EEC1EC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007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5711-B5AD-4834-B467-BEB59EEC1EC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009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EDC8-F1F5-45D7-A346-2AD82F38F50D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BEE7-EEDB-4342-BCDE-3600EC81B0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82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EDC8-F1F5-45D7-A346-2AD82F38F50D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BEE7-EEDB-4342-BCDE-3600EC81B0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37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EDC8-F1F5-45D7-A346-2AD82F38F50D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BEE7-EEDB-4342-BCDE-3600EC81B0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978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EDC8-F1F5-45D7-A346-2AD82F38F50D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BEE7-EEDB-4342-BCDE-3600EC81B0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5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EDC8-F1F5-45D7-A346-2AD82F38F50D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BEE7-EEDB-4342-BCDE-3600EC81B0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617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EDC8-F1F5-45D7-A346-2AD82F38F50D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BEE7-EEDB-4342-BCDE-3600EC81B0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81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EDC8-F1F5-45D7-A346-2AD82F38F50D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BEE7-EEDB-4342-BCDE-3600EC81B0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51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EDC8-F1F5-45D7-A346-2AD82F38F50D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BEE7-EEDB-4342-BCDE-3600EC81B0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12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EDC8-F1F5-45D7-A346-2AD82F38F50D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BEE7-EEDB-4342-BCDE-3600EC81B0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48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EDC8-F1F5-45D7-A346-2AD82F38F50D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BEE7-EEDB-4342-BCDE-3600EC81B0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21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EDC8-F1F5-45D7-A346-2AD82F38F50D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BEE7-EEDB-4342-BCDE-3600EC81B0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65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EDC8-F1F5-45D7-A346-2AD82F38F50D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BEE7-EEDB-4342-BCDE-3600EC81B0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21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EDC8-F1F5-45D7-A346-2AD82F38F50D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BEE7-EEDB-4342-BCDE-3600EC81B0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19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EDC8-F1F5-45D7-A346-2AD82F38F50D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BEE7-EEDB-4342-BCDE-3600EC81B0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84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EDC8-F1F5-45D7-A346-2AD82F38F50D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BEE7-EEDB-4342-BCDE-3600EC81B0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96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EDC8-F1F5-45D7-A346-2AD82F38F50D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BEE7-EEDB-4342-BCDE-3600EC81B0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48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7EDC8-F1F5-45D7-A346-2AD82F38F50D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27CBEE7-EEDB-4342-BCDE-3600EC81B0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8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../&#1052;&#1048;&#1064;&#1050;&#1040;/&#1042;&#1086;&#1083;&#1077;&#1081;&#1073;&#1086;&#1083;.ppt#-1,10," TargetMode="External"/><Relationship Id="rId13" Type="http://schemas.openxmlformats.org/officeDocument/2006/relationships/image" Target="../media/image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4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3.gif"/><Relationship Id="rId4" Type="http://schemas.openxmlformats.org/officeDocument/2006/relationships/diagramLayout" Target="../diagrams/layout3.xml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4.xml"/><Relationship Id="rId7" Type="http://schemas.openxmlformats.org/officeDocument/2006/relationships/hyperlink" Target="&#1042;&#1086;&#1083;&#1077;&#1081;&#1073;&#1086;&#1083;.ppt#-1,23,&#1058;&#1077;&#1093;&#1085;&#1080;&#1082;&#1072; &#1074;&#1099;&#1087;&#1086;&#1083;&#1085;&#1077;&#1085;&#1080;&#1103; &#1087;&#1088;&#1080;&#1077;&#1084;&#1072; &#1084;&#1103;&#1095;&#1072; &#1089;&#1085;&#1080;&#1079;&#1091; &#1076;&#1074;&#1091;&#1084;&#1103; &#1088;&#1091;&#1082;&#1072;&#1084;&#1080;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2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lley.ru/" TargetMode="External"/><Relationship Id="rId7" Type="http://schemas.openxmlformats.org/officeDocument/2006/relationships/image" Target="../media/image2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5fan.ru/wievjob.php?id=86525" TargetMode="External"/><Relationship Id="rId5" Type="http://schemas.openxmlformats.org/officeDocument/2006/relationships/hyperlink" Target="http://fizkultura-na5.ru/" TargetMode="External"/><Relationship Id="rId4" Type="http://schemas.openxmlformats.org/officeDocument/2006/relationships/hyperlink" Target="http://books.volley4all.net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1464" y="609600"/>
            <a:ext cx="10529886" cy="22615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Презентация практических достижений </a:t>
            </a:r>
            <a:r>
              <a:rPr lang="ru-RU" sz="27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профессиональной</a:t>
            </a:r>
            <a:br>
              <a:rPr lang="ru-RU" sz="27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деятельности</a:t>
            </a:r>
            <a:br>
              <a:rPr lang="ru-RU" sz="27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(личного вклада в развитие образования</a:t>
            </a:r>
            <a:r>
              <a:rPr lang="ru-RU" sz="27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7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«Техника и тактика игры в волейбол»</a:t>
            </a:r>
            <a:endParaRPr lang="ru-RU" sz="4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type="body" idx="1"/>
          </p:nvPr>
        </p:nvSpPr>
        <p:spPr>
          <a:xfrm>
            <a:off x="6300787" y="3657600"/>
            <a:ext cx="2973215" cy="2743200"/>
          </a:xfrm>
        </p:spPr>
        <p:txBody>
          <a:bodyPr>
            <a:normAutofit fontScale="92500" lnSpcReduction="10000"/>
          </a:bodyPr>
          <a:lstStyle/>
          <a:p>
            <a:pPr marL="0" lvl="0" indent="0" algn="r">
              <a:spcBef>
                <a:spcPts val="100"/>
              </a:spcBef>
              <a:buClr>
                <a:srgbClr val="3891A7"/>
              </a:buClr>
              <a:buNone/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Работу выполнила:</a:t>
            </a:r>
          </a:p>
          <a:p>
            <a:pPr marL="0" lvl="0" indent="0" algn="r">
              <a:spcBef>
                <a:spcPts val="100"/>
              </a:spcBef>
              <a:buClr>
                <a:srgbClr val="3891A7"/>
              </a:buClr>
              <a:buNone/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физической культуры </a:t>
            </a:r>
          </a:p>
          <a:p>
            <a:pPr marL="0" lvl="0" indent="0" algn="r">
              <a:spcBef>
                <a:spcPts val="100"/>
              </a:spcBef>
              <a:buClr>
                <a:srgbClr val="3891A7"/>
              </a:buClr>
              <a:buNone/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СШ №3</a:t>
            </a:r>
            <a:r>
              <a:rPr lang="en-US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 algn="r">
              <a:spcBef>
                <a:spcPts val="100"/>
              </a:spcBef>
              <a:buClr>
                <a:srgbClr val="3891A7"/>
              </a:buClr>
              <a:buNone/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Козлова Е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.А.</a:t>
            </a:r>
          </a:p>
          <a:p>
            <a:pPr marL="0" lvl="0" indent="0" algn="r">
              <a:spcBef>
                <a:spcPts val="100"/>
              </a:spcBef>
              <a:buClr>
                <a:srgbClr val="3891A7"/>
              </a:buClr>
              <a:buNone/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высшая квалификационная категория</a:t>
            </a:r>
          </a:p>
          <a:p>
            <a:pPr marL="0" lvl="0" indent="0" algn="r">
              <a:spcBef>
                <a:spcPts val="100"/>
              </a:spcBef>
              <a:buClr>
                <a:srgbClr val="3891A7"/>
              </a:buClr>
              <a:buNone/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 высшее</a:t>
            </a:r>
          </a:p>
          <a:p>
            <a:endParaRPr lang="ru-RU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80" y="3143250"/>
            <a:ext cx="5472508" cy="347027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Содержимое 3" descr="волейбол.jpg"/>
          <p:cNvPicPr>
            <a:picLocks noChangeAspect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1464" y="337475"/>
            <a:ext cx="2114899" cy="15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0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" y="0"/>
            <a:ext cx="10372725" cy="740229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 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40712" y="740229"/>
            <a:ext cx="9515475" cy="3130550"/>
          </a:xfr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just">
              <a:spcBef>
                <a:spcPts val="0"/>
              </a:spcBef>
              <a:buClr>
                <a:srgbClr val="31B6FD"/>
              </a:buClr>
              <a:buNone/>
            </a:pP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занимающихся;</a:t>
            </a:r>
          </a:p>
          <a:p>
            <a:pPr marL="0" indent="0" algn="just">
              <a:spcBef>
                <a:spcPts val="0"/>
              </a:spcBef>
              <a:buClr>
                <a:srgbClr val="31B6FD"/>
              </a:buClr>
              <a:buNone/>
            </a:pPr>
            <a:r>
              <a:rPr lang="ru-RU" sz="3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тренироваться и умению играть на </a:t>
            </a:r>
            <a:r>
              <a:rPr lang="ru-RU" sz="3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соревнованиях, атаковать </a:t>
            </a:r>
            <a:r>
              <a:rPr lang="ru-RU" sz="3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защищаться, правильно реагируя на движения партнёра, уважая и страхуя </a:t>
            </a:r>
            <a:r>
              <a:rPr lang="ru-RU" sz="3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его;</a:t>
            </a:r>
            <a:endParaRPr lang="ru-RU" sz="3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Clr>
                <a:srgbClr val="31B6FD"/>
              </a:buClr>
              <a:buNone/>
            </a:pPr>
            <a:r>
              <a:rPr lang="ru-RU" sz="34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подчинять свои действия интересам коллектива в достижении общей цели; </a:t>
            </a:r>
          </a:p>
          <a:p>
            <a:pPr marL="0" indent="0" algn="just">
              <a:spcBef>
                <a:spcPts val="0"/>
              </a:spcBef>
              <a:buClr>
                <a:srgbClr val="31B6FD"/>
              </a:buClr>
              <a:buNone/>
            </a:pPr>
            <a:r>
              <a:rPr lang="ru-RU" sz="34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действовать с максимальным напряжением своих сил и возможностей, преодолевать трудности в ходе спортивной борьбы;</a:t>
            </a:r>
          </a:p>
          <a:p>
            <a:pPr marL="0" indent="0" algn="just">
              <a:spcBef>
                <a:spcPts val="0"/>
              </a:spcBef>
              <a:buClr>
                <a:srgbClr val="31B6FD"/>
              </a:buClr>
              <a:buNone/>
            </a:pPr>
            <a:r>
              <a:rPr lang="ru-RU" sz="34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- постоянно следить за ходом игры, мгновенно оценивать изменившуюся обстановку и принимать правильные решения. </a:t>
            </a:r>
            <a:endParaRPr lang="ru-RU" sz="3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60000"/>
              </a:lnSpc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114801"/>
            <a:ext cx="3629027" cy="257889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237" y="4114801"/>
            <a:ext cx="3582533" cy="257889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Содержимое 3" descr="волейбол.jpg"/>
          <p:cNvPicPr>
            <a:picLocks noChangeAspect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77101" y="0"/>
            <a:ext cx="2114899" cy="15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2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3429" y="130629"/>
            <a:ext cx="7895772" cy="754743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Краткие правила </a:t>
            </a: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игры в волейбол</a:t>
            </a:r>
            <a:endParaRPr lang="ru-RU" sz="4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429" y="362858"/>
            <a:ext cx="6531429" cy="6495142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ru-RU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ru-RU" sz="2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Волейбол- </a:t>
            </a:r>
            <a:r>
              <a:rPr lang="ru-RU" sz="2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коллективная игра.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2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Она </a:t>
            </a:r>
            <a:r>
              <a:rPr lang="ru-RU" sz="2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между двумя командами.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2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площадке в каждой команде выступают шесть человек.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2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Цель </a:t>
            </a:r>
            <a:r>
              <a:rPr lang="ru-RU" sz="2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игры ударами рук направить мяч на сторону соперника и там приземлить.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2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Матч </a:t>
            </a:r>
            <a:r>
              <a:rPr lang="ru-RU" sz="2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пяти партий, а они  - из эпизодов, в любом из них разыгрывается одно очко.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2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Эпизод </a:t>
            </a:r>
            <a:r>
              <a:rPr lang="ru-RU" sz="2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с подачи мяча через сетку (подающий находится за линией своей площадки), после чего игроки неприятельской команды, передавая мяч, друг другу не более двух раз, третьим ударом отправляют его через сетку.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2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Команда </a:t>
            </a:r>
            <a:r>
              <a:rPr lang="ru-RU" sz="2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очко и право на следующую подачу, если её соперник не сумеет отбить мяч ( и он коснётся земли либо пола) или не перекинет мяч обратно через сетку за три касания. Выигрывает партию команда, набравшая 25 очков. При счете 24 : 24 игра продолжается до тех пор, пока разница не достигнет двух очков.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2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мачте побеждает команда, которая одолела соперника в трёх партиях из пяти. В пятой партии требуется набрать не 25, а 15очков. </a:t>
            </a:r>
          </a:p>
          <a:p>
            <a:endParaRPr lang="ru-RU" dirty="0"/>
          </a:p>
        </p:txBody>
      </p:sp>
      <p:pic>
        <p:nvPicPr>
          <p:cNvPr id="5" name="Picture 6" descr="http://img-fotki.yandex.ru/get/6604/68767506.26/0_705de_be953e64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58" y="2144486"/>
            <a:ext cx="3048000" cy="345439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Содержимое 3" descr="волейбол.jpg"/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77101" y="0"/>
            <a:ext cx="2114899" cy="15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6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44" y="319314"/>
            <a:ext cx="5384799" cy="609600"/>
          </a:xfrm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безопасности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713" y="1149309"/>
            <a:ext cx="9666515" cy="234863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избежать травм, следует соблюдать правила техники безопасности: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начале занятия сделать разминку, хорошо разогреть мышцы и связки.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Осмотреть игровую площадку, чтобы на ней не было опасных предметов. 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принимать мяч сверху на прямые руки, большие пальцы не выставлять вперед.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приеме мяча снизу не сгибать руки в локтевых суставах.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следить за тем, чтобы мяч не попал под ноги.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прыжков приземляться на согнутые ноги в широкую стойку.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7738" y="3652335"/>
            <a:ext cx="45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одежды для игры в волейбол: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футболка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шорты, 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носки,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кроссовки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кеды на тонкой гибкой подошве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наколенники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06790" y="3486332"/>
            <a:ext cx="38919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i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волейбольного мяча:</a:t>
            </a:r>
            <a:endParaRPr lang="ru-RU" sz="2000" i="1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Окружность – 65-67 см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260-280г.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 от 0,30 до 0,325 кг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</a:p>
        </p:txBody>
      </p:sp>
      <p:pic>
        <p:nvPicPr>
          <p:cNvPr id="7" name="Picture 5" descr="Волейбол. Подготовк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3488" y="4831353"/>
            <a:ext cx="2499269" cy="20072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3" descr="волейбол.jpg"/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77101" y="0"/>
            <a:ext cx="2114899" cy="15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0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382751" y="323386"/>
            <a:ext cx="6612674" cy="602166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 о волейболе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sz="half" idx="1"/>
          </p:nvPr>
        </p:nvSpPr>
        <p:spPr>
          <a:xfrm>
            <a:off x="334538" y="1148576"/>
            <a:ext cx="9155150" cy="2263697"/>
          </a:xfrm>
        </p:spPr>
        <p:txBody>
          <a:bodyPr>
            <a:noAutofit/>
          </a:bodyPr>
          <a:lstStyle/>
          <a:p>
            <a:pPr marL="0" indent="0" algn="just" eaLnBrk="1" hangingPunct="1">
              <a:spcBef>
                <a:spcPts val="0"/>
              </a:spcBef>
            </a:pP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Техника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в волейболе подразделяется  на технику нападения и технику защиты. Как в нападении, так и в защите выделяют : стойки и перемещения, технику владения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мячом.</a:t>
            </a:r>
          </a:p>
          <a:p>
            <a:pPr marL="0" indent="0" algn="just" eaLnBrk="1" hangingPunct="1">
              <a:spcBef>
                <a:spcPts val="0"/>
              </a:spcBef>
            </a:pP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игры волейболист перемещается по площадке. Целью этих перемещений является выбор наилучшего места для приема мяча, для выполнения других технических приемов.  </a:t>
            </a:r>
          </a:p>
          <a:p>
            <a:pPr marL="0" indent="0" algn="just" eaLnBrk="1" hangingPunct="1">
              <a:spcBef>
                <a:spcPts val="0"/>
              </a:spcBef>
            </a:pP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Стойки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различаются по степени сгибания ног: основная, высокая, низкая. </a:t>
            </a:r>
          </a:p>
          <a:p>
            <a:pPr marL="0" indent="0" algn="just" eaLnBrk="1" hangingPunct="1">
              <a:spcBef>
                <a:spcPts val="0"/>
              </a:spcBef>
            </a:pP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Перемещения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площадке выполняются ходьбой, бегом или скачком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67629" y="5363736"/>
            <a:ext cx="9344721" cy="127123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Правильное положение кистей рук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и пальцев при передаче мяча                                              Стойки игроков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вол10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401122"/>
            <a:ext cx="5077522" cy="1817650"/>
          </a:xfrm>
          <a:prstGeom prst="rect">
            <a:avLst/>
          </a:prstGeom>
          <a:noFill/>
        </p:spPr>
      </p:pic>
      <p:pic>
        <p:nvPicPr>
          <p:cNvPr id="8" name="Picture 4" descr="stoika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 t="3360" r="1695" b="1680"/>
          <a:stretch>
            <a:fillRect/>
          </a:stretch>
        </p:blipFill>
        <p:spPr bwMode="auto">
          <a:xfrm>
            <a:off x="5392550" y="3568367"/>
            <a:ext cx="4140151" cy="208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Содержимое 3" descr="волейбол.jpg"/>
          <p:cNvPicPr>
            <a:picLocks noChangeAspect="1"/>
          </p:cNvPicPr>
          <p:nvPr/>
        </p:nvPicPr>
        <p:blipFill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77101" y="0"/>
            <a:ext cx="2114899" cy="15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1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61"/>
          <p:cNvSpPr>
            <a:spLocks noChangeAspect="1" noChangeArrowheads="1"/>
          </p:cNvSpPr>
          <p:nvPr/>
        </p:nvSpPr>
        <p:spPr bwMode="auto">
          <a:xfrm>
            <a:off x="2579688" y="225424"/>
            <a:ext cx="6578600" cy="654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5363" name="Line 63"/>
          <p:cNvSpPr>
            <a:spLocks noChangeShapeType="1"/>
          </p:cNvSpPr>
          <p:nvPr/>
        </p:nvSpPr>
        <p:spPr bwMode="auto">
          <a:xfrm>
            <a:off x="3970338" y="419100"/>
            <a:ext cx="36639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4" name="AutoShape 62"/>
          <p:cNvSpPr>
            <a:spLocks noChangeArrowheads="1"/>
          </p:cNvSpPr>
          <p:nvPr/>
        </p:nvSpPr>
        <p:spPr bwMode="auto">
          <a:xfrm rot="10800000">
            <a:off x="2855914" y="692150"/>
            <a:ext cx="5940425" cy="57292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720 w 21600"/>
              <a:gd name="T13" fmla="*/ 3720 h 21600"/>
              <a:gd name="T14" fmla="*/ 17880 w 21600"/>
              <a:gd name="T15" fmla="*/ 1788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839" y="21600"/>
                </a:lnTo>
                <a:lnTo>
                  <a:pt x="1776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339966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5365" name="AutoShape 64"/>
          <p:cNvSpPr>
            <a:spLocks noChangeArrowheads="1"/>
          </p:cNvSpPr>
          <p:nvPr/>
        </p:nvSpPr>
        <p:spPr bwMode="auto">
          <a:xfrm rot="10800000">
            <a:off x="4348164" y="1196975"/>
            <a:ext cx="2909887" cy="40782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126 w 21600"/>
              <a:gd name="T13" fmla="*/ 4126 h 21600"/>
              <a:gd name="T14" fmla="*/ 17474 w 21600"/>
              <a:gd name="T15" fmla="*/ 1747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651" y="21600"/>
                </a:lnTo>
                <a:lnTo>
                  <a:pt x="16949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9900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5366" name="Line 65"/>
          <p:cNvSpPr>
            <a:spLocks noChangeShapeType="1"/>
          </p:cNvSpPr>
          <p:nvPr/>
        </p:nvSpPr>
        <p:spPr bwMode="auto">
          <a:xfrm>
            <a:off x="4602163" y="3332164"/>
            <a:ext cx="2400300" cy="1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7" name="Line 66"/>
          <p:cNvSpPr>
            <a:spLocks noChangeShapeType="1"/>
          </p:cNvSpPr>
          <p:nvPr/>
        </p:nvSpPr>
        <p:spPr bwMode="auto">
          <a:xfrm>
            <a:off x="7381875" y="711200"/>
            <a:ext cx="1011238" cy="5729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8" name="Line 67"/>
          <p:cNvSpPr>
            <a:spLocks noChangeShapeType="1"/>
          </p:cNvSpPr>
          <p:nvPr/>
        </p:nvSpPr>
        <p:spPr bwMode="auto">
          <a:xfrm flipH="1">
            <a:off x="4602163" y="5275264"/>
            <a:ext cx="252412" cy="1165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9" name="Line 68"/>
          <p:cNvSpPr>
            <a:spLocks noChangeShapeType="1"/>
          </p:cNvSpPr>
          <p:nvPr/>
        </p:nvSpPr>
        <p:spPr bwMode="auto">
          <a:xfrm>
            <a:off x="2927350" y="6165850"/>
            <a:ext cx="11366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2197" name="Line 69"/>
          <p:cNvSpPr>
            <a:spLocks noChangeShapeType="1"/>
          </p:cNvSpPr>
          <p:nvPr/>
        </p:nvSpPr>
        <p:spPr bwMode="auto">
          <a:xfrm>
            <a:off x="4348163" y="4983163"/>
            <a:ext cx="27813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1" name="AutoShape 73"/>
          <p:cNvSpPr>
            <a:spLocks noChangeArrowheads="1"/>
          </p:cNvSpPr>
          <p:nvPr/>
        </p:nvSpPr>
        <p:spPr bwMode="auto">
          <a:xfrm rot="10800000">
            <a:off x="3970338" y="5275264"/>
            <a:ext cx="3663950" cy="11064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96 w 21600"/>
              <a:gd name="T13" fmla="*/ 2896 h 21600"/>
              <a:gd name="T14" fmla="*/ 18704 w 21600"/>
              <a:gd name="T15" fmla="*/ 1870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91" y="21600"/>
                </a:lnTo>
                <a:lnTo>
                  <a:pt x="19409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5372" name="AutoShape 71"/>
          <p:cNvSpPr>
            <a:spLocks noChangeArrowheads="1"/>
          </p:cNvSpPr>
          <p:nvPr/>
        </p:nvSpPr>
        <p:spPr bwMode="auto">
          <a:xfrm>
            <a:off x="3463925" y="2555875"/>
            <a:ext cx="1263650" cy="776288"/>
          </a:xfrm>
          <a:prstGeom prst="parallelogram">
            <a:avLst>
              <a:gd name="adj" fmla="val 13482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5373" name="AutoShape 72"/>
          <p:cNvSpPr>
            <a:spLocks noChangeArrowheads="1"/>
          </p:cNvSpPr>
          <p:nvPr/>
        </p:nvSpPr>
        <p:spPr bwMode="auto">
          <a:xfrm rot="10800000">
            <a:off x="4979988" y="711201"/>
            <a:ext cx="1644650" cy="4857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506 w 21600"/>
              <a:gd name="T13" fmla="*/ 2506 h 21600"/>
              <a:gd name="T14" fmla="*/ 19094 w 21600"/>
              <a:gd name="T15" fmla="*/ 1909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412" y="21600"/>
                </a:lnTo>
                <a:lnTo>
                  <a:pt x="2018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5374" name="Line 74"/>
          <p:cNvSpPr>
            <a:spLocks noChangeShapeType="1"/>
          </p:cNvSpPr>
          <p:nvPr/>
        </p:nvSpPr>
        <p:spPr bwMode="auto">
          <a:xfrm flipH="1">
            <a:off x="4224339" y="5275264"/>
            <a:ext cx="377825" cy="1106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5" name="Line 75"/>
          <p:cNvSpPr>
            <a:spLocks noChangeShapeType="1"/>
          </p:cNvSpPr>
          <p:nvPr/>
        </p:nvSpPr>
        <p:spPr bwMode="auto">
          <a:xfrm>
            <a:off x="4348163" y="5275263"/>
            <a:ext cx="2908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6" name="Line 76"/>
          <p:cNvSpPr>
            <a:spLocks noChangeShapeType="1"/>
          </p:cNvSpPr>
          <p:nvPr/>
        </p:nvSpPr>
        <p:spPr bwMode="auto">
          <a:xfrm>
            <a:off x="4979988" y="1196975"/>
            <a:ext cx="16446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7" name="Line 77"/>
          <p:cNvSpPr>
            <a:spLocks noChangeShapeType="1"/>
          </p:cNvSpPr>
          <p:nvPr/>
        </p:nvSpPr>
        <p:spPr bwMode="auto">
          <a:xfrm>
            <a:off x="4727576" y="2555875"/>
            <a:ext cx="2149475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2206" name="Line 78"/>
          <p:cNvSpPr>
            <a:spLocks noChangeShapeType="1"/>
          </p:cNvSpPr>
          <p:nvPr/>
        </p:nvSpPr>
        <p:spPr bwMode="auto">
          <a:xfrm>
            <a:off x="4348163" y="2652713"/>
            <a:ext cx="2908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2207" name="Line 79"/>
          <p:cNvSpPr>
            <a:spLocks noChangeShapeType="1"/>
          </p:cNvSpPr>
          <p:nvPr/>
        </p:nvSpPr>
        <p:spPr bwMode="auto">
          <a:xfrm>
            <a:off x="4348163" y="2652714"/>
            <a:ext cx="0" cy="3889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2208" name="Line 80"/>
          <p:cNvSpPr>
            <a:spLocks noChangeShapeType="1"/>
          </p:cNvSpPr>
          <p:nvPr/>
        </p:nvSpPr>
        <p:spPr bwMode="auto">
          <a:xfrm>
            <a:off x="7256463" y="2652714"/>
            <a:ext cx="0" cy="3889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2209" name="Line 81"/>
          <p:cNvSpPr>
            <a:spLocks noChangeShapeType="1"/>
          </p:cNvSpPr>
          <p:nvPr/>
        </p:nvSpPr>
        <p:spPr bwMode="auto">
          <a:xfrm>
            <a:off x="4348163" y="2751138"/>
            <a:ext cx="29083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2210" name="Line 82"/>
          <p:cNvSpPr>
            <a:spLocks noChangeShapeType="1"/>
          </p:cNvSpPr>
          <p:nvPr/>
        </p:nvSpPr>
        <p:spPr bwMode="auto">
          <a:xfrm>
            <a:off x="4348164" y="2847975"/>
            <a:ext cx="29098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2211" name="Line 83"/>
          <p:cNvSpPr>
            <a:spLocks noChangeShapeType="1"/>
          </p:cNvSpPr>
          <p:nvPr/>
        </p:nvSpPr>
        <p:spPr bwMode="auto">
          <a:xfrm>
            <a:off x="4475163" y="2652713"/>
            <a:ext cx="0" cy="292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2212" name="Line 84"/>
          <p:cNvSpPr>
            <a:spLocks noChangeShapeType="1"/>
          </p:cNvSpPr>
          <p:nvPr/>
        </p:nvSpPr>
        <p:spPr bwMode="auto">
          <a:xfrm flipH="1">
            <a:off x="4602163" y="2652713"/>
            <a:ext cx="0" cy="292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2213" name="Line 85"/>
          <p:cNvSpPr>
            <a:spLocks noChangeShapeType="1"/>
          </p:cNvSpPr>
          <p:nvPr/>
        </p:nvSpPr>
        <p:spPr bwMode="auto">
          <a:xfrm flipH="1">
            <a:off x="4727575" y="2652713"/>
            <a:ext cx="1588" cy="292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2214" name="Line 86"/>
          <p:cNvSpPr>
            <a:spLocks noChangeShapeType="1"/>
          </p:cNvSpPr>
          <p:nvPr/>
        </p:nvSpPr>
        <p:spPr bwMode="auto">
          <a:xfrm>
            <a:off x="4854575" y="2652713"/>
            <a:ext cx="0" cy="292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2215" name="Line 87"/>
          <p:cNvSpPr>
            <a:spLocks noChangeShapeType="1"/>
          </p:cNvSpPr>
          <p:nvPr/>
        </p:nvSpPr>
        <p:spPr bwMode="auto">
          <a:xfrm>
            <a:off x="7129463" y="2652713"/>
            <a:ext cx="0" cy="292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2216" name="Line 88"/>
          <p:cNvSpPr>
            <a:spLocks noChangeShapeType="1"/>
          </p:cNvSpPr>
          <p:nvPr/>
        </p:nvSpPr>
        <p:spPr bwMode="auto">
          <a:xfrm>
            <a:off x="7002463" y="2652713"/>
            <a:ext cx="0" cy="292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2217" name="Line 89"/>
          <p:cNvSpPr>
            <a:spLocks noChangeShapeType="1"/>
          </p:cNvSpPr>
          <p:nvPr/>
        </p:nvSpPr>
        <p:spPr bwMode="auto">
          <a:xfrm>
            <a:off x="4979989" y="2652713"/>
            <a:ext cx="1587" cy="292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2218" name="Line 90"/>
          <p:cNvSpPr>
            <a:spLocks noChangeShapeType="1"/>
          </p:cNvSpPr>
          <p:nvPr/>
        </p:nvSpPr>
        <p:spPr bwMode="auto">
          <a:xfrm>
            <a:off x="5106989" y="2652713"/>
            <a:ext cx="1587" cy="292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2219" name="Line 91"/>
          <p:cNvSpPr>
            <a:spLocks noChangeShapeType="1"/>
          </p:cNvSpPr>
          <p:nvPr/>
        </p:nvSpPr>
        <p:spPr bwMode="auto">
          <a:xfrm>
            <a:off x="5233988" y="2652713"/>
            <a:ext cx="0" cy="292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2220" name="Line 92"/>
          <p:cNvSpPr>
            <a:spLocks noChangeShapeType="1"/>
          </p:cNvSpPr>
          <p:nvPr/>
        </p:nvSpPr>
        <p:spPr bwMode="auto">
          <a:xfrm>
            <a:off x="5359400" y="2652713"/>
            <a:ext cx="1588" cy="292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2222" name="Line 94"/>
          <p:cNvSpPr>
            <a:spLocks noChangeShapeType="1"/>
          </p:cNvSpPr>
          <p:nvPr/>
        </p:nvSpPr>
        <p:spPr bwMode="auto">
          <a:xfrm>
            <a:off x="5486400" y="2652713"/>
            <a:ext cx="1588" cy="292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2223" name="Line 95"/>
          <p:cNvSpPr>
            <a:spLocks noChangeShapeType="1"/>
          </p:cNvSpPr>
          <p:nvPr/>
        </p:nvSpPr>
        <p:spPr bwMode="auto">
          <a:xfrm>
            <a:off x="5611814" y="2652713"/>
            <a:ext cx="3175" cy="292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2224" name="Line 96"/>
          <p:cNvSpPr>
            <a:spLocks noChangeShapeType="1"/>
          </p:cNvSpPr>
          <p:nvPr/>
        </p:nvSpPr>
        <p:spPr bwMode="auto">
          <a:xfrm>
            <a:off x="5738814" y="2652713"/>
            <a:ext cx="1587" cy="292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2225" name="Line 97"/>
          <p:cNvSpPr>
            <a:spLocks noChangeShapeType="1"/>
          </p:cNvSpPr>
          <p:nvPr/>
        </p:nvSpPr>
        <p:spPr bwMode="auto">
          <a:xfrm>
            <a:off x="5865814" y="2652713"/>
            <a:ext cx="1587" cy="292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2226" name="Line 98"/>
          <p:cNvSpPr>
            <a:spLocks noChangeShapeType="1"/>
          </p:cNvSpPr>
          <p:nvPr/>
        </p:nvSpPr>
        <p:spPr bwMode="auto">
          <a:xfrm>
            <a:off x="5992813" y="2652713"/>
            <a:ext cx="0" cy="292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2227" name="Line 99"/>
          <p:cNvSpPr>
            <a:spLocks noChangeShapeType="1"/>
          </p:cNvSpPr>
          <p:nvPr/>
        </p:nvSpPr>
        <p:spPr bwMode="auto">
          <a:xfrm>
            <a:off x="6118225" y="2652713"/>
            <a:ext cx="1588" cy="292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2228" name="Line 100"/>
          <p:cNvSpPr>
            <a:spLocks noChangeShapeType="1"/>
          </p:cNvSpPr>
          <p:nvPr/>
        </p:nvSpPr>
        <p:spPr bwMode="auto">
          <a:xfrm>
            <a:off x="6245225" y="2652713"/>
            <a:ext cx="1588" cy="292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2229" name="Line 101"/>
          <p:cNvSpPr>
            <a:spLocks noChangeShapeType="1"/>
          </p:cNvSpPr>
          <p:nvPr/>
        </p:nvSpPr>
        <p:spPr bwMode="auto">
          <a:xfrm>
            <a:off x="6370639" y="2652713"/>
            <a:ext cx="1587" cy="292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2230" name="Line 102"/>
          <p:cNvSpPr>
            <a:spLocks noChangeShapeType="1"/>
          </p:cNvSpPr>
          <p:nvPr/>
        </p:nvSpPr>
        <p:spPr bwMode="auto">
          <a:xfrm>
            <a:off x="6624638" y="2652713"/>
            <a:ext cx="0" cy="292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2231" name="Line 103"/>
          <p:cNvSpPr>
            <a:spLocks noChangeShapeType="1"/>
          </p:cNvSpPr>
          <p:nvPr/>
        </p:nvSpPr>
        <p:spPr bwMode="auto">
          <a:xfrm>
            <a:off x="6497639" y="2652713"/>
            <a:ext cx="1587" cy="292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2232" name="Line 104"/>
          <p:cNvSpPr>
            <a:spLocks noChangeShapeType="1"/>
          </p:cNvSpPr>
          <p:nvPr/>
        </p:nvSpPr>
        <p:spPr bwMode="auto">
          <a:xfrm>
            <a:off x="6750050" y="2652713"/>
            <a:ext cx="1588" cy="292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404" name="Rectangle 105"/>
          <p:cNvSpPr>
            <a:spLocks noChangeArrowheads="1"/>
          </p:cNvSpPr>
          <p:nvPr/>
        </p:nvSpPr>
        <p:spPr bwMode="auto">
          <a:xfrm>
            <a:off x="5233989" y="188914"/>
            <a:ext cx="1011237" cy="2317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sz="1000">
                <a:solidFill>
                  <a:srgbClr val="000000"/>
                </a:solidFill>
              </a:rPr>
              <a:t>15 – 19 м</a:t>
            </a:r>
          </a:p>
        </p:txBody>
      </p:sp>
      <p:sp>
        <p:nvSpPr>
          <p:cNvPr id="432234" name="Line 106"/>
          <p:cNvSpPr>
            <a:spLocks noChangeShapeType="1"/>
          </p:cNvSpPr>
          <p:nvPr/>
        </p:nvSpPr>
        <p:spPr bwMode="auto">
          <a:xfrm>
            <a:off x="6877050" y="2652713"/>
            <a:ext cx="1588" cy="292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2235" name="AutoShape 107"/>
          <p:cNvSpPr>
            <a:spLocks noChangeArrowheads="1"/>
          </p:cNvSpPr>
          <p:nvPr/>
        </p:nvSpPr>
        <p:spPr bwMode="auto">
          <a:xfrm>
            <a:off x="3717925" y="1098551"/>
            <a:ext cx="1466850" cy="601663"/>
          </a:xfrm>
          <a:prstGeom prst="parallelogram">
            <a:avLst>
              <a:gd name="adj" fmla="val 0"/>
            </a:avLst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sz="1400" b="1">
                <a:solidFill>
                  <a:srgbClr val="000000"/>
                </a:solidFill>
              </a:rPr>
              <a:t>СВОБОДНАЯ ЗОНА</a:t>
            </a:r>
          </a:p>
        </p:txBody>
      </p:sp>
      <p:sp>
        <p:nvSpPr>
          <p:cNvPr id="432236" name="Rectangle 108"/>
          <p:cNvSpPr>
            <a:spLocks noChangeArrowheads="1"/>
          </p:cNvSpPr>
          <p:nvPr/>
        </p:nvSpPr>
        <p:spPr bwMode="auto">
          <a:xfrm>
            <a:off x="3463925" y="2751138"/>
            <a:ext cx="1011238" cy="3873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sz="1200" b="1">
                <a:solidFill>
                  <a:srgbClr val="000000"/>
                </a:solidFill>
              </a:rPr>
              <a:t>ЗОНА ЗАМЕНЫ</a:t>
            </a:r>
          </a:p>
        </p:txBody>
      </p:sp>
      <p:sp>
        <p:nvSpPr>
          <p:cNvPr id="432237" name="AutoShape 109"/>
          <p:cNvSpPr>
            <a:spLocks noChangeArrowheads="1"/>
          </p:cNvSpPr>
          <p:nvPr/>
        </p:nvSpPr>
        <p:spPr bwMode="auto">
          <a:xfrm>
            <a:off x="3216275" y="3716338"/>
            <a:ext cx="1512888" cy="576262"/>
          </a:xfrm>
          <a:prstGeom prst="parallelogram">
            <a:avLst>
              <a:gd name="adj" fmla="val 0"/>
            </a:avLst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sz="1400" b="1">
                <a:solidFill>
                  <a:srgbClr val="000000"/>
                </a:solidFill>
              </a:rPr>
              <a:t>СВОБОДНАЯ</a:t>
            </a:r>
            <a:r>
              <a:rPr lang="ru-RU" sz="1200" b="1">
                <a:solidFill>
                  <a:srgbClr val="000000"/>
                </a:solidFill>
              </a:rPr>
              <a:t> </a:t>
            </a:r>
            <a:r>
              <a:rPr lang="ru-RU" sz="1400" b="1">
                <a:solidFill>
                  <a:srgbClr val="000000"/>
                </a:solidFill>
              </a:rPr>
              <a:t>ЗОНА</a:t>
            </a:r>
          </a:p>
        </p:txBody>
      </p:sp>
      <p:sp>
        <p:nvSpPr>
          <p:cNvPr id="15409" name="Rectangle 110"/>
          <p:cNvSpPr>
            <a:spLocks noChangeArrowheads="1"/>
          </p:cNvSpPr>
          <p:nvPr/>
        </p:nvSpPr>
        <p:spPr bwMode="auto">
          <a:xfrm>
            <a:off x="3211514" y="5954713"/>
            <a:ext cx="631825" cy="19526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sz="1200">
                <a:solidFill>
                  <a:srgbClr val="000000"/>
                </a:solidFill>
              </a:rPr>
              <a:t>3 – 5 м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15410" name="Rectangle 111"/>
          <p:cNvSpPr>
            <a:spLocks noChangeArrowheads="1"/>
          </p:cNvSpPr>
          <p:nvPr/>
        </p:nvSpPr>
        <p:spPr bwMode="auto">
          <a:xfrm>
            <a:off x="5486401" y="4789489"/>
            <a:ext cx="379413" cy="1936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ru-RU"/>
          </a:p>
        </p:txBody>
      </p:sp>
      <p:sp>
        <p:nvSpPr>
          <p:cNvPr id="15411" name="Rectangle 113"/>
          <p:cNvSpPr>
            <a:spLocks noChangeArrowheads="1"/>
          </p:cNvSpPr>
          <p:nvPr/>
        </p:nvSpPr>
        <p:spPr bwMode="auto">
          <a:xfrm>
            <a:off x="4475164" y="5662613"/>
            <a:ext cx="504825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sz="1200">
                <a:solidFill>
                  <a:srgbClr val="000000"/>
                </a:solidFill>
              </a:rPr>
              <a:t>3 – 8 м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15412" name="Rectangle 114"/>
          <p:cNvSpPr>
            <a:spLocks noChangeArrowheads="1"/>
          </p:cNvSpPr>
          <p:nvPr/>
        </p:nvSpPr>
        <p:spPr bwMode="auto">
          <a:xfrm>
            <a:off x="7129464" y="3138489"/>
            <a:ext cx="631825" cy="1936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sz="1200">
                <a:solidFill>
                  <a:srgbClr val="000000"/>
                </a:solidFill>
              </a:rPr>
              <a:t>24-23 м</a:t>
            </a:r>
            <a:r>
              <a:rPr lang="ru-RU" sz="1200"/>
              <a:t> </a:t>
            </a:r>
            <a:endParaRPr lang="ru-RU"/>
          </a:p>
        </p:txBody>
      </p:sp>
      <p:sp>
        <p:nvSpPr>
          <p:cNvPr id="432243" name="Rectangle 115"/>
          <p:cNvSpPr>
            <a:spLocks noChangeArrowheads="1"/>
          </p:cNvSpPr>
          <p:nvPr/>
        </p:nvSpPr>
        <p:spPr bwMode="auto">
          <a:xfrm>
            <a:off x="7032625" y="3716339"/>
            <a:ext cx="998538" cy="4286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sz="1100" b="1">
                <a:solidFill>
                  <a:srgbClr val="000000"/>
                </a:solidFill>
              </a:rPr>
              <a:t>СВОБОДНАЯ </a:t>
            </a:r>
          </a:p>
          <a:p>
            <a:pPr algn="ctr" eaLnBrk="1" hangingPunct="1"/>
            <a:r>
              <a:rPr lang="ru-RU" sz="1100" b="1">
                <a:solidFill>
                  <a:srgbClr val="000000"/>
                </a:solidFill>
              </a:rPr>
              <a:t>ЗОНА</a:t>
            </a:r>
          </a:p>
        </p:txBody>
      </p:sp>
      <p:sp>
        <p:nvSpPr>
          <p:cNvPr id="432244" name="Rectangle 116"/>
          <p:cNvSpPr>
            <a:spLocks noChangeArrowheads="1"/>
          </p:cNvSpPr>
          <p:nvPr/>
        </p:nvSpPr>
        <p:spPr bwMode="auto">
          <a:xfrm>
            <a:off x="5303838" y="4365625"/>
            <a:ext cx="9144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000000"/>
                </a:solidFill>
              </a:rPr>
              <a:t>9 метров </a:t>
            </a:r>
          </a:p>
        </p:txBody>
      </p:sp>
      <p:sp>
        <p:nvSpPr>
          <p:cNvPr id="432245" name="Rectangle 117"/>
          <p:cNvSpPr>
            <a:spLocks noChangeArrowheads="1"/>
          </p:cNvSpPr>
          <p:nvPr/>
        </p:nvSpPr>
        <p:spPr bwMode="auto">
          <a:xfrm>
            <a:off x="5951539" y="3357563"/>
            <a:ext cx="865187" cy="10795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rgbClr val="000000"/>
                </a:solidFill>
              </a:rPr>
              <a:t>18 метров</a:t>
            </a:r>
          </a:p>
        </p:txBody>
      </p:sp>
      <p:sp>
        <p:nvSpPr>
          <p:cNvPr id="432246" name="Line 118"/>
          <p:cNvSpPr>
            <a:spLocks noChangeShapeType="1"/>
          </p:cNvSpPr>
          <p:nvPr/>
        </p:nvSpPr>
        <p:spPr bwMode="auto">
          <a:xfrm>
            <a:off x="6311901" y="1268414"/>
            <a:ext cx="504825" cy="36734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2248" name="Rectangle 120"/>
          <p:cNvSpPr>
            <a:spLocks noChangeArrowheads="1"/>
          </p:cNvSpPr>
          <p:nvPr/>
        </p:nvSpPr>
        <p:spPr bwMode="auto">
          <a:xfrm>
            <a:off x="5087938" y="2349501"/>
            <a:ext cx="1295400" cy="72072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sz="1200" b="1">
                <a:solidFill>
                  <a:srgbClr val="000000"/>
                </a:solidFill>
              </a:rPr>
              <a:t>Высота</a:t>
            </a:r>
            <a:r>
              <a:rPr lang="ru-RU" sz="1200">
                <a:solidFill>
                  <a:srgbClr val="000000"/>
                </a:solidFill>
              </a:rPr>
              <a:t> </a:t>
            </a:r>
          </a:p>
          <a:p>
            <a:pPr algn="ctr" eaLnBrk="1" hangingPunct="1"/>
            <a:r>
              <a:rPr lang="ru-RU" sz="1200" b="1">
                <a:solidFill>
                  <a:srgbClr val="000000"/>
                </a:solidFill>
              </a:rPr>
              <a:t>2,24м/2,43м</a:t>
            </a:r>
          </a:p>
        </p:txBody>
      </p:sp>
      <p:sp>
        <p:nvSpPr>
          <p:cNvPr id="432254" name="Rectangle 126"/>
          <p:cNvSpPr>
            <a:spLocks noChangeArrowheads="1"/>
          </p:cNvSpPr>
          <p:nvPr/>
        </p:nvSpPr>
        <p:spPr bwMode="auto">
          <a:xfrm>
            <a:off x="1774826" y="476250"/>
            <a:ext cx="792163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5419" name="Rectangle 127"/>
          <p:cNvSpPr>
            <a:spLocks noChangeArrowheads="1"/>
          </p:cNvSpPr>
          <p:nvPr/>
        </p:nvSpPr>
        <p:spPr bwMode="auto">
          <a:xfrm>
            <a:off x="4727576" y="5300664"/>
            <a:ext cx="20875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000000"/>
                </a:solidFill>
              </a:rPr>
              <a:t>Лицевая линия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601" y="350878"/>
            <a:ext cx="3458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и линии площадки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2474872"/>
            <a:ext cx="30591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– 9 х 18 м, разделенный пополам сеткой ( высота 2,43 м – мужской и 2,24 м женской сетки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площадки передняя зона, задняя зона.</a:t>
            </a:r>
          </a:p>
          <a:p>
            <a:pPr algn="ctr"/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подачи – 3-8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Свободная зона – 3-5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замены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" name="Содержимое 3" descr="волейбол.jp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77101" y="0"/>
            <a:ext cx="2114899" cy="15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2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2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2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2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2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2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2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2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2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2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432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432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432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432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2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2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432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432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432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432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2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2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2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32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32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32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2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32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2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3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32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32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2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32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32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2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2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32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2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2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2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32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32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32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32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3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2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2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2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32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2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32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32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3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3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32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3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3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3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32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3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3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3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32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3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3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3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32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3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3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3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32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3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3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3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32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3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3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3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32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3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32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32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32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3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32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32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32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32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32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32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32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432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32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32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32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32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32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32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32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432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32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32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32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432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32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32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32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432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32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32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32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43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32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32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32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43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32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32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32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43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32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432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32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43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32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432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32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432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32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32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32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432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432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432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32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432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432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32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32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43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432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32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32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432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1" dur="500"/>
                                        <p:tgtEl>
                                          <p:spTgt spid="43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2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2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2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269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77778E-7 1.11111E-6 L -2.77778E-7 -0.08403 " pathEditMode="relative" rAng="0" ptsTypes="AA">
                                      <p:cBhvr>
                                        <p:cTn id="270" dur="2000" fill="hold"/>
                                        <p:tgtEl>
                                          <p:spTgt spid="432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 nodeType="afterGroup">
                            <p:stCondLst>
                              <p:cond delay="11300"/>
                            </p:stCondLst>
                            <p:childTnLst>
                              <p:par>
                                <p:cTn id="272" presetID="39" presetClass="entr" presetSubtype="0" ac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0" fill="hold"/>
                                        <p:tgtEl>
                                          <p:spTgt spid="432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0" fill="hold"/>
                                        <p:tgtEl>
                                          <p:spTgt spid="432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0" fill="hold"/>
                                        <p:tgtEl>
                                          <p:spTgt spid="432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0" fill="hold"/>
                                        <p:tgtEl>
                                          <p:spTgt spid="432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97" grpId="0" animBg="1"/>
      <p:bldP spid="432197" grpId="1" animBg="1"/>
      <p:bldP spid="432206" grpId="0" animBg="1"/>
      <p:bldP spid="432206" grpId="1" animBg="1"/>
      <p:bldP spid="432207" grpId="0" animBg="1"/>
      <p:bldP spid="432208" grpId="0" animBg="1"/>
      <p:bldP spid="432208" grpId="1" animBg="1"/>
      <p:bldP spid="432209" grpId="0" animBg="1"/>
      <p:bldP spid="432209" grpId="1" animBg="1"/>
      <p:bldP spid="432210" grpId="0" animBg="1"/>
      <p:bldP spid="432210" grpId="1" animBg="1"/>
      <p:bldP spid="432211" grpId="0" animBg="1"/>
      <p:bldP spid="432212" grpId="0" animBg="1"/>
      <p:bldP spid="432213" grpId="0" animBg="1"/>
      <p:bldP spid="432214" grpId="0" animBg="1"/>
      <p:bldP spid="432215" grpId="0" animBg="1"/>
      <p:bldP spid="432216" grpId="0" animBg="1"/>
      <p:bldP spid="432217" grpId="0" animBg="1"/>
      <p:bldP spid="432218" grpId="0" animBg="1"/>
      <p:bldP spid="432219" grpId="0" animBg="1"/>
      <p:bldP spid="432220" grpId="0" animBg="1"/>
      <p:bldP spid="432222" grpId="0" animBg="1"/>
      <p:bldP spid="432223" grpId="0" animBg="1"/>
      <p:bldP spid="432224" grpId="0" animBg="1"/>
      <p:bldP spid="432225" grpId="0" animBg="1"/>
      <p:bldP spid="432226" grpId="0" animBg="1"/>
      <p:bldP spid="432227" grpId="0" animBg="1"/>
      <p:bldP spid="432228" grpId="0" animBg="1"/>
      <p:bldP spid="432229" grpId="0" animBg="1"/>
      <p:bldP spid="432230" grpId="0" animBg="1"/>
      <p:bldP spid="432231" grpId="0" animBg="1"/>
      <p:bldP spid="432232" grpId="0" animBg="1"/>
      <p:bldP spid="432234" grpId="0" animBg="1"/>
      <p:bldP spid="432235" grpId="0" animBg="1"/>
      <p:bldP spid="432236" grpId="0" animBg="1"/>
      <p:bldP spid="432237" grpId="0" animBg="1"/>
      <p:bldP spid="432243" grpId="0" animBg="1"/>
      <p:bldP spid="432244" grpId="0" animBg="1"/>
      <p:bldP spid="432245" grpId="0" animBg="1"/>
      <p:bldP spid="432246" grpId="0" animBg="1"/>
      <p:bldP spid="432246" grpId="1" animBg="1"/>
      <p:bldP spid="432248" grpId="0" animBg="1"/>
      <p:bldP spid="432248" grpId="1" animBg="1"/>
      <p:bldP spid="432248" grpId="2" animBg="1"/>
      <p:bldP spid="4322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1601" y="159657"/>
            <a:ext cx="3268133" cy="841828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игры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870857"/>
            <a:ext cx="5094514" cy="57331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Техника игры –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комплекс специальных приёмов, необходимых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волейболисту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успешного участия в игре.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успеха в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меняющихся игровых ситуациях волейболист должен владеть широким кругом технических приёмов и способов, эффективно использовать их в игре.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Техника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приобретает ведущее значение, поскольку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подвергается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оценке судьи, и тем самым непосредственно влияет на результат.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	Технику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составляют приёмы и их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разновидности. Арсенал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разновидности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отражают техническое мастерство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волейболиста. 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743" y="1001485"/>
            <a:ext cx="3294743" cy="236582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743" y="3868057"/>
            <a:ext cx="3294743" cy="23730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Содержимое 3" descr="волейбол.jpg"/>
          <p:cNvPicPr>
            <a:picLocks noChangeAspect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77101" y="0"/>
            <a:ext cx="2114899" cy="15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8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300686" cy="1413079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</a:t>
            </a:r>
            <a:b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022852"/>
              </p:ext>
            </p:extLst>
          </p:nvPr>
        </p:nvGraphicFramePr>
        <p:xfrm>
          <a:off x="4180115" y="841829"/>
          <a:ext cx="6255884" cy="5863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75770" y="1413079"/>
            <a:ext cx="39769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latin typeface="Times New Roman" panose="02020603050405020304" pitchFamily="18" charset="0"/>
              </a:rPr>
              <a:t>Техника игры в волейбол отличается тем, что касание мяча руками должно быть кратковременным и отрывистым, задерживать мяч нельзя. Это требует умения быстро передвигаться  по площадке, чтобы  своевременно выйти к мячу и занять удобное исходное </a:t>
            </a:r>
            <a:r>
              <a:rPr lang="ru-RU" sz="2400" i="1" dirty="0" smtClean="0">
                <a:latin typeface="Times New Roman" panose="02020603050405020304" pitchFamily="18" charset="0"/>
              </a:rPr>
              <a:t>положение </a:t>
            </a:r>
            <a:endParaRPr lang="ru-RU" sz="2400" i="1" dirty="0">
              <a:latin typeface="Times New Roman" panose="02020603050405020304" pitchFamily="18" charset="0"/>
            </a:endParaRPr>
          </a:p>
        </p:txBody>
      </p:sp>
      <p:pic>
        <p:nvPicPr>
          <p:cNvPr id="5" name="Содержимое 3" descr="волейбол.jpg"/>
          <p:cNvPicPr>
            <a:picLocks noChangeAspect="1"/>
          </p:cNvPicPr>
          <p:nvPr/>
        </p:nvPicPr>
        <p:blipFill>
          <a:blip r:embed="rId7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77101" y="0"/>
            <a:ext cx="2114899" cy="15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7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00217149"/>
              </p:ext>
            </p:extLst>
          </p:nvPr>
        </p:nvGraphicFramePr>
        <p:xfrm>
          <a:off x="1074057" y="0"/>
          <a:ext cx="8128000" cy="3056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5143" y="3097964"/>
            <a:ext cx="98697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в нападении служат подачи, передачи двумя руками сверху и снизу, прямые нападающие удары, с переводом, стойки и перемещения. </a:t>
            </a:r>
          </a:p>
        </p:txBody>
      </p:sp>
      <p:pic>
        <p:nvPicPr>
          <p:cNvPr id="6" name="Picture 8" descr="волейб">
            <a:hlinkClick r:id="rId8" action="ppaction://hlinkpres?slideindex=10&amp;slidetitle="/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381" y="3973872"/>
            <a:ext cx="2118732" cy="2369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9" descr="верхняя прямая подача"/>
          <p:cNvPicPr>
            <a:picLocks noChangeAspect="1" noChangeArrowheads="1" noCrop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0585" y="3847169"/>
            <a:ext cx="3624147" cy="2495822"/>
          </a:xfrm>
          <a:prstGeom prst="rect">
            <a:avLst/>
          </a:prstGeom>
          <a:noFill/>
        </p:spPr>
      </p:pic>
      <p:pic>
        <p:nvPicPr>
          <p:cNvPr id="10" name="Picture 2" descr="C:\Documents and Settings\Алеша\Рабочий стол\волейбол(картинки)\волейбол 010.jp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9494" y="4070196"/>
            <a:ext cx="3802564" cy="234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Содержимое 3" descr="волейбол.jpg"/>
          <p:cNvPicPr>
            <a:picLocks noChangeAspect="1"/>
          </p:cNvPicPr>
          <p:nvPr/>
        </p:nvPicPr>
        <p:blipFill>
          <a:blip r:embed="rId1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77101" y="0"/>
            <a:ext cx="2114899" cy="15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8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50226252"/>
              </p:ext>
            </p:extLst>
          </p:nvPr>
        </p:nvGraphicFramePr>
        <p:xfrm>
          <a:off x="1293541" y="312235"/>
          <a:ext cx="6724187" cy="275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11" descr="волейб6">
            <a:hlinkClick r:id="rId7" action="ppaction://hlinkpres?slideindex=23&amp;slidetitle=Техника выполнения приема мяча снизу двумя руками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5980" y="3992136"/>
            <a:ext cx="4382429" cy="1906860"/>
          </a:xfrm>
          <a:prstGeom prst="rect">
            <a:avLst/>
          </a:prstGeom>
        </p:spPr>
      </p:pic>
      <p:pic>
        <p:nvPicPr>
          <p:cNvPr id="9" name="Picture 2" descr="http://visual.merriam-webster.com/images/sports-games/ball-sports/volleyball/techniques_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0" t="51673" r="30923" b="4429"/>
          <a:stretch>
            <a:fillRect/>
          </a:stretch>
        </p:blipFill>
        <p:spPr bwMode="auto">
          <a:xfrm>
            <a:off x="5006898" y="3396574"/>
            <a:ext cx="4906536" cy="320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Содержимое 3" descr="волейбол.jpg"/>
          <p:cNvPicPr>
            <a:picLocks noChangeAspect="1"/>
          </p:cNvPicPr>
          <p:nvPr/>
        </p:nvPicPr>
        <p:blipFill>
          <a:blip r:embed="rId10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77101" y="0"/>
            <a:ext cx="2114899" cy="15858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5638" y="196334"/>
            <a:ext cx="33526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Тактика </a:t>
            </a:r>
            <a:r>
              <a:rPr lang="ru-RU" sz="4000" b="1" i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8000" y="1188913"/>
            <a:ext cx="5384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 тактикой понимают рациональное использование приёмов игры и организацию действий игроков с целью достижения успеха в </a:t>
            </a: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соревновательном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противоборстве с соперником. Тактика игры подразделяется на два раздела: тактику нападения и тактику защиты. В каждом разделе из них выделяют индивидуальные, групповые и командные тактические </a:t>
            </a: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действия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Распределение волейболистов по игровым функциям позволяет </a:t>
            </a: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наилучшим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образом использовать их индивидуальные возможности.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Users\ustruch01\Desktop\300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171" y="1625600"/>
            <a:ext cx="3273602" cy="44704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Содержимое 3" descr="волейбол.jpg"/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77101" y="-24694"/>
            <a:ext cx="2114899" cy="15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8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714752" y="145370"/>
            <a:ext cx="5514975" cy="6604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</a:t>
            </a: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волейбола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29014" y="1012825"/>
            <a:ext cx="58864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Появился волейбол в США в 1895 году. Основоположником этой игры  был пастор Уильям Морган - преподаватель колледжа, В 1895 он придумал игру руками с мячом через сетку и назвал ее «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минтонетт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algn="just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Год спустя игра демонстрировалась в Спрингфилде на конференции руководителей физического воспитания YMCA, где она получила новое название - «волейбол», что в переводе с английского  «летящий мяч» (от «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volley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отбивать на лету и «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ball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мяч). </a:t>
            </a:r>
          </a:p>
          <a:p>
            <a:pPr algn="just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1900 году появились первые правила волейбола. Это единственная спортивная игра, где главная задача  - не дать мячу коснуться земли.</a:t>
            </a: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1947 году была создана Международная федерация волейбола(ФИВБ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1964 г. волейбол включен в программу Олимпийских игр. 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8" descr="morg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5" y="333828"/>
            <a:ext cx="2969418" cy="424497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volley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75" y="4920344"/>
            <a:ext cx="1856697" cy="150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Содержимое 3" descr="волейбол.jpg"/>
          <p:cNvPicPr>
            <a:picLocks noChangeAspect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77101" y="12822"/>
            <a:ext cx="2114899" cy="15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930" y="3498622"/>
            <a:ext cx="3784600" cy="2982913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42" y="3498622"/>
            <a:ext cx="3744686" cy="298268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40325311"/>
              </p:ext>
            </p:extLst>
          </p:nvPr>
        </p:nvGraphicFramePr>
        <p:xfrm>
          <a:off x="783771" y="-232228"/>
          <a:ext cx="8302172" cy="3860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Содержимое 3" descr="волейбол.jpg"/>
          <p:cNvPicPr>
            <a:picLocks noChangeAspect="1"/>
          </p:cNvPicPr>
          <p:nvPr/>
        </p:nvPicPr>
        <p:blipFill>
          <a:blip r:embed="rId9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77101" y="0"/>
            <a:ext cx="2114899" cy="15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1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29" y="1064948"/>
            <a:ext cx="92310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Основным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содержанием тактических действий в нападении у </a:t>
            </a: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волейболистов является тактика нападения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 второй передачи. При организации нападающих действий со второй передачи игроком передней линии в завершении атак принимают участие два игрока.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9259" y="254391"/>
            <a:ext cx="83747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Тактические действия в 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нападении 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http://www.mk.ru/upload/iblock_mk/475/3b/f5/50/DETAIL_PICTURE_6115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171" y="3193423"/>
            <a:ext cx="3900883" cy="280233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Вова\Desktop\презентация волейбол\картинки\fivb hitting woman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48" t="3345" r="966" b="389"/>
          <a:stretch/>
        </p:blipFill>
        <p:spPr bwMode="auto">
          <a:xfrm>
            <a:off x="1190171" y="2838879"/>
            <a:ext cx="2685143" cy="37146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Содержимое 3" descr="волейбол.jpg"/>
          <p:cNvPicPr>
            <a:picLocks noChangeAspect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77101" y="0"/>
            <a:ext cx="2114899" cy="15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7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093" y="246742"/>
            <a:ext cx="5138056" cy="930752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Тактика 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подач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62856" y="1074057"/>
            <a:ext cx="4702629" cy="56170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i="1" dirty="0">
                <a:latin typeface="Times New Roman" panose="02020603050405020304" pitchFamily="18" charset="0"/>
              </a:rPr>
              <a:t>Если раньше подачу считали только способом введения мяча в  игру, то со временем она стала  грозным  атакующим  средством. </a:t>
            </a:r>
            <a:r>
              <a:rPr lang="ru-RU" sz="2400" i="1" dirty="0" smtClean="0">
                <a:latin typeface="Times New Roman" panose="02020603050405020304" pitchFamily="18" charset="0"/>
              </a:rPr>
              <a:t>По </a:t>
            </a:r>
            <a:r>
              <a:rPr lang="ru-RU" sz="2400" i="1" dirty="0">
                <a:latin typeface="Times New Roman" panose="02020603050405020304" pitchFamily="18" charset="0"/>
              </a:rPr>
              <a:t>способу выполнения подачи подразделяются на нижние и верхние, а по положению тела подающего игрока относительно  </a:t>
            </a:r>
            <a:r>
              <a:rPr lang="ru-RU" sz="2400" i="1" dirty="0" smtClean="0">
                <a:latin typeface="Times New Roman" panose="02020603050405020304" pitchFamily="18" charset="0"/>
              </a:rPr>
              <a:t>сетки - </a:t>
            </a:r>
            <a:r>
              <a:rPr lang="ru-RU" sz="2400" i="1" dirty="0">
                <a:latin typeface="Times New Roman" panose="02020603050405020304" pitchFamily="18" charset="0"/>
              </a:rPr>
              <a:t>на прямые и </a:t>
            </a:r>
            <a:r>
              <a:rPr lang="ru-RU" sz="2400" i="1" dirty="0" smtClean="0">
                <a:latin typeface="Times New Roman" panose="02020603050405020304" pitchFamily="18" charset="0"/>
              </a:rPr>
              <a:t>боковые. </a:t>
            </a: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тактике подач можно выделить такие основные моменты: подача на точность - в уязвимое место площадки, на определённого игрока; подача «на силу».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lightboxImage" descr="ВОЛЕЙБОЛ. Подача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3149" y="814752"/>
            <a:ext cx="3737308" cy="5384573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3" descr="волейбол.jpg"/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77101" y="0"/>
            <a:ext cx="2114899" cy="15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7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9878" y="502425"/>
            <a:ext cx="7871580" cy="883002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Тактические </a:t>
            </a: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действия в 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защите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014" y="1385427"/>
            <a:ext cx="9223357" cy="16960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Тактика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защиты состоит из четкого взаимодействия игроков передней линии между собой (блокирование и страховка), игроков задней линии между собой и, наконец, взаимодействий игроков задней линии и игроков передней линии между собой.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C:\Documents and Settings\Алеша\Рабочий стол\Мама\волейбол(картинки)\волейбол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9657" y="3251201"/>
            <a:ext cx="3908895" cy="280233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abstractvolleyball.ca/resources/volleyball-essential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15" y="3251201"/>
            <a:ext cx="4034972" cy="280233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Содержимое 3" descr="волейбол.jpg"/>
          <p:cNvPicPr>
            <a:picLocks noChangeAspect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77101" y="0"/>
            <a:ext cx="2114899" cy="15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6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волейбол.jp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77101" y="0"/>
            <a:ext cx="2114899" cy="15858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9314" y="560663"/>
            <a:ext cx="9245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Волейбол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одно из активных средств укрепления здоровья, физического и умственного развития (быстрота мышления, умение принимать решения в быстро меняющихся ситуациях), повышения работоспособности и улучшения настроения. Занятия волейболом компенсируют дефицит двигательной активности, способствуя гармоничному развитию обучающихся. Достоинство волейбола в его простоте, эмоциональности и зрелищности. Секрет популярности волейбола в том, что доступен всем. Все движения в волейболе носят естественный характер, основанные на беге, прыжках, метаниях. 	Популярность волейбола делает его значительным средством пропаганды физической культуры и спорта.</a:t>
            </a:r>
            <a:endParaRPr lang="ru-RU" sz="2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2" descr="&amp;Vcy;&amp;ocy;&amp;lcy;&amp;iecy;&amp;jcy;&amp;bcy;&amp;ocy;&amp;lcy;&amp;icy;&amp;scy;&amp;tcy;&amp;ycy; &amp;Rcy;&amp;Fcy; &amp;vcy;&amp;ycy;&amp;icy;&amp;gcy;&amp;rcy;&amp;acy;&amp;lcy;&amp;icy; &amp;Ocy;&amp;Icy; &amp;zcy;&amp;acy; &amp;scy;&amp;chcy;&amp;iecy;&amp;tcy; &amp;kcy;&amp;ocy;&amp;mcy;&amp;acy;&amp;ncy;&amp;dcy;&amp;ncy;&amp;ycy;&amp;khcy; &amp;dcy;&amp;iecy;&amp;jcy;&amp;scy;&amp;tcy;&amp;vcy;&amp;icy;&amp;jcy; - &amp;Ocy;&amp;bcy;&amp;mcy;&amp;ocy;&amp;chcy;&amp;acy;&amp;iecy;&amp;vcy; &amp;Vcy;&amp;ocy;&amp;lcy;&amp;iecy;&amp;jcy;&amp;bcy;&amp;ocy;&amp;lcy; RIA Novost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361" y="3790177"/>
            <a:ext cx="3971525" cy="277639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jeisport.ru/resize_image.php?file=images/points/halls/1425801289_d1744f6f7c750a69a33f790dd5988d1d.jpg&amp;w=1000&amp;h=6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17" y="3832661"/>
            <a:ext cx="3982570" cy="273391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3294743" y="48726"/>
            <a:ext cx="3933825" cy="6477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802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14400" y="2160590"/>
            <a:ext cx="8359602" cy="437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 (Основной)"/>
                <a:ea typeface="+mj-ea"/>
                <a:cs typeface="+mj-cs"/>
              </a:rPr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48" y="1"/>
            <a:ext cx="9889066" cy="1233714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профессиональной педагогической деятельности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3981" y="1364344"/>
            <a:ext cx="924559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использую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образовательные технологии: технологию развивающего обучения, технологию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уровневой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дифференциации,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групповую. Особое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уделяю работе с детьми, имеющими высокий уровень потенциальных возможностей. В работе с ними я трансформирую физические упражнения или игровые задания в соответствии с их индивидуальными способностями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Регулярно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участвую в семинарах и совещаниях преподавателей физической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выступаю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школьных педагогических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советах, классных часах и родительских собраниях. Прохожу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повышения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</a:t>
            </a:r>
          </a:p>
          <a:p>
            <a:pPr algn="just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 протяжении многих лет отвечаю за организацию и проведение городских и школьных соревнований по волейболу среди девушек. Являюсь главным судьёй этих соревнований.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волейбол.jp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77101" y="0"/>
            <a:ext cx="2114899" cy="15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6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8344" y="2162629"/>
            <a:ext cx="9456058" cy="438331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Благодарственное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Законодательного Собрания Нижегородской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 algn="just"/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Благодарственное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Управления образования Администрации города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Дзержинска</a:t>
            </a:r>
          </a:p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Благодарственное письмо Администрации МОУ «Средняя общеобразовательная школа №35»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«Одарённые дети»</a:t>
            </a:r>
          </a:p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Благодарственное письмо некоммерческой организации Благотворительный фонд «Ветераны боевых действий» </a:t>
            </a:r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Благодарственное письмо Администрации МКОУ «Средняя общеобразовательная школа №35»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г.</a:t>
            </a:r>
          </a:p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Благодарственное письмо Администрации МБОУ «Средняя школа №35»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г.</a:t>
            </a:r>
          </a:p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Благодарственное письмо Управления образования Администрации города Дзержинска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«Президентские спортивные игры»</a:t>
            </a:r>
          </a:p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Грамота Интернет-портала 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Школу.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«Источник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знаний» </a:t>
            </a:r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" y="232229"/>
            <a:ext cx="10077101" cy="1698171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профессиональной педагогической деятельности и достигнутые эффекты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волейбол.jp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77101" y="0"/>
            <a:ext cx="2114899" cy="15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4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46286" y="609600"/>
            <a:ext cx="3657599" cy="976296"/>
          </a:xfrm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ru-RU" sz="4000" b="1" i="1" kern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Источники</a:t>
            </a:r>
            <a:endParaRPr lang="ru-RU" sz="1800" kern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61061" y="307505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90286" y="1306286"/>
            <a:ext cx="10348685" cy="5210629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 defTabSz="914400">
              <a:spcBef>
                <a:spcPts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en-US" sz="2200" kern="0" dirty="0" smtClean="0">
                <a:solidFill>
                  <a:schemeClr val="tx1"/>
                </a:solidFill>
                <a:latin typeface="Arial" charset="0"/>
                <a:cs typeface="Arial" charset="0"/>
                <a:hlinkClick r:id="rId2"/>
              </a:rPr>
              <a:t>http</a:t>
            </a:r>
            <a:r>
              <a:rPr lang="en-US" sz="2200" kern="0" dirty="0">
                <a:solidFill>
                  <a:schemeClr val="tx1"/>
                </a:solidFill>
                <a:latin typeface="Arial" charset="0"/>
                <a:cs typeface="Arial" charset="0"/>
                <a:hlinkClick r:id="rId2"/>
              </a:rPr>
              <a:t>://images.yandex.ru/</a:t>
            </a:r>
            <a:endParaRPr lang="ru-RU" sz="2200" kern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indent="0" defTabSz="914400">
              <a:spcBef>
                <a:spcPts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en-US" sz="2200" kern="0" dirty="0">
                <a:solidFill>
                  <a:schemeClr val="tx1"/>
                </a:solidFill>
                <a:latin typeface="Arial" charset="0"/>
                <a:cs typeface="Arial" charset="0"/>
                <a:hlinkClick r:id="rId3"/>
              </a:rPr>
              <a:t>http://www.volley.ru/</a:t>
            </a:r>
            <a:endParaRPr lang="ru-RU" sz="2200" kern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indent="0" defTabSz="914400">
              <a:spcBef>
                <a:spcPts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en-US" sz="2200" kern="0" dirty="0">
                <a:solidFill>
                  <a:schemeClr val="tx1"/>
                </a:solidFill>
                <a:latin typeface="Arial" charset="0"/>
                <a:cs typeface="Arial" charset="0"/>
                <a:hlinkClick r:id="rId4"/>
              </a:rPr>
              <a:t>http://books.volley4all.net/</a:t>
            </a:r>
            <a:endParaRPr lang="ru-RU" sz="2200" kern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indent="0" defTabSz="914400">
              <a:spcBef>
                <a:spcPts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en-US" sz="2200" kern="0" dirty="0">
                <a:solidFill>
                  <a:schemeClr val="tx1"/>
                </a:solidFill>
                <a:latin typeface="Arial" charset="0"/>
                <a:cs typeface="Arial" charset="0"/>
                <a:hlinkClick r:id="rId5"/>
              </a:rPr>
              <a:t>http://fizkultura-na5.ru</a:t>
            </a:r>
            <a:r>
              <a:rPr lang="en-US" sz="2200" kern="0" dirty="0" smtClean="0">
                <a:solidFill>
                  <a:schemeClr val="tx1"/>
                </a:solidFill>
                <a:hlinkClick r:id="rId5"/>
              </a:rPr>
              <a:t>/</a:t>
            </a:r>
            <a:endParaRPr lang="ru-RU" sz="2200" kern="0" dirty="0" smtClean="0">
              <a:solidFill>
                <a:schemeClr val="tx1"/>
              </a:solidFill>
            </a:endParaRPr>
          </a:p>
          <a:p>
            <a:pPr marL="0" indent="0" defTabSz="914400">
              <a:spcBef>
                <a:spcPts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ru-RU" sz="2200" dirty="0">
                <a:hlinkClick r:id="rId6"/>
              </a:rPr>
              <a:t>http://</a:t>
            </a:r>
            <a:r>
              <a:rPr lang="ru-RU" sz="2200" dirty="0" smtClean="0">
                <a:hlinkClick r:id="rId6"/>
              </a:rPr>
              <a:t>5fan.ru/wievjob.php?id=86525</a:t>
            </a:r>
            <a:endParaRPr lang="ru-RU" sz="2200" kern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В. И. Загорский, И. П. </a:t>
            </a:r>
            <a:r>
              <a:rPr lang="ru-RU" sz="33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Залетаев</a:t>
            </a:r>
            <a:r>
              <a:rPr lang="ru-RU" sz="3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Ю. П. Пузырь и др. “Физическая культура”, Высшая школа 1989 г.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Ю. Д. Железняк “Юный волейболист”, Учебное пособие для тренеров. Москва. Физкультура и спорт, 1988 год</a:t>
            </a:r>
            <a:r>
              <a:rPr lang="ru-RU" sz="3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Железняк Ю.Д. К мастерству в волейболе. - М.: Физкультура и спорт, 2005. – 139 с. </a:t>
            </a:r>
            <a:endParaRPr lang="ru-RU" sz="33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Железняк Ю.Д. Основы обучения волейболу детей 11-14 лет: методическое пособие. - М., 2004. – </a:t>
            </a:r>
            <a:r>
              <a:rPr lang="ru-RU" sz="33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 с.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Железняк Ю.Д. Оборудование для занятий волейболом.// “Физкультура в школе”. – 2005. - </a:t>
            </a:r>
            <a:r>
              <a:rPr lang="ru-RU" sz="33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№4.</a:t>
            </a:r>
            <a:br>
              <a:rPr lang="ru-RU" sz="33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К. Коробейников, А. А. Михеев, Н. Г. Николаенко “Физическое воспитание”, Учебное пособие для средних специальных учебных заведений. Высшая школа 1984 г</a:t>
            </a:r>
            <a:r>
              <a:rPr lang="ru-RU" sz="3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О.В. Орлов «Волейбол в школе» 6-7 класс. М: «Физкультура и спорт», 1997г.</a:t>
            </a:r>
          </a:p>
          <a:p>
            <a:pPr marL="0" indent="0">
              <a:buNone/>
            </a:pPr>
            <a:endParaRPr lang="ru-RU" sz="2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defTabSz="914400">
              <a:spcBef>
                <a:spcPts val="0"/>
              </a:spcBef>
              <a:buClrTx/>
              <a:buSzTx/>
              <a:buFont typeface="Wingdings" pitchFamily="2" charset="2"/>
              <a:buChar char="q"/>
              <a:defRPr/>
            </a:pPr>
            <a:endParaRPr lang="ru-RU" sz="2400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Содержимое 3" descr="волейбол.jpg"/>
          <p:cNvPicPr>
            <a:picLocks noChangeAspect="1"/>
          </p:cNvPicPr>
          <p:nvPr/>
        </p:nvPicPr>
        <p:blipFill>
          <a:blip r:embed="rId7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60000" y="9368"/>
            <a:ext cx="2032000" cy="15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 </a:t>
            </a:r>
          </a:p>
        </p:txBody>
      </p:sp>
      <p:pic>
        <p:nvPicPr>
          <p:cNvPr id="46083" name="Содержимое 3" descr="волейбол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57830" y="1930400"/>
            <a:ext cx="6035675" cy="4525963"/>
          </a:xfrm>
        </p:spPr>
      </p:pic>
    </p:spTree>
    <p:extLst>
      <p:ext uri="{BB962C8B-B14F-4D97-AF65-F5344CB8AC3E}">
        <p14:creationId xmlns:p14="http://schemas.microsoft.com/office/powerpoint/2010/main" val="382721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0463" y="1052737"/>
            <a:ext cx="6072187" cy="5262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alt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Волейбол </a:t>
            </a:r>
            <a:r>
              <a:rPr lang="ru-RU" alt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игровой вид спорта, пользующийся </a:t>
            </a:r>
            <a:r>
              <a:rPr lang="ru-RU" alt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большой популярностью</a:t>
            </a:r>
            <a:r>
              <a:rPr lang="ru-RU" alt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Занятия </a:t>
            </a:r>
            <a:r>
              <a:rPr lang="ru-RU" alt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волейболом способствуют </a:t>
            </a:r>
            <a:r>
              <a:rPr lang="ru-RU" alt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развитию многих физических качеств: силы рук и плечевого пояса, прыгучести, быстроты реакции, координации </a:t>
            </a:r>
            <a:r>
              <a:rPr lang="ru-RU" alt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движений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физической силы.</a:t>
            </a:r>
          </a:p>
          <a:p>
            <a:pPr marL="0" indent="0" algn="just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Волейбол доступен и детям,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взрослым. В нее можно играть и в спортивном зале, и на открытой площадке.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волейбол не только укрепляет здоровье, но и воспитывает такие качества, как смелость, настойчивость, целеустремленность, коллективизм, взаимопомощь, чувство дружбы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любителей волейбол — это  распространённое развлечение и способ отдыха благодаря простоте правил и доступности инвентаря.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20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9014" y="257174"/>
            <a:ext cx="4572000" cy="795563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06" y="3814762"/>
            <a:ext cx="2862263" cy="2500313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05" y="1052737"/>
            <a:ext cx="2862263" cy="248443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Содержимое 3" descr="волейбол.jpg"/>
          <p:cNvPicPr>
            <a:picLocks noChangeAspect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77101" y="0"/>
            <a:ext cx="2114899" cy="15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3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8588" y="1271588"/>
            <a:ext cx="9444038" cy="1857375"/>
          </a:xfr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365760" indent="-283464" algn="just">
              <a:spcBef>
                <a:spcPts val="0"/>
              </a:spcBef>
              <a:buClr>
                <a:srgbClr val="3891A7"/>
              </a:buClr>
              <a:buNone/>
            </a:pP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		  </a:t>
            </a:r>
            <a:r>
              <a:rPr lang="ru-RU" sz="2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условий </a:t>
            </a:r>
            <a:r>
              <a:rPr lang="ru-RU" sz="2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для:</a:t>
            </a:r>
          </a:p>
          <a:p>
            <a:pPr marL="539496" indent="-457200" algn="just">
              <a:spcBef>
                <a:spcPts val="0"/>
              </a:spcBef>
              <a:buClr>
                <a:srgbClr val="3891A7"/>
              </a:buClr>
              <a:buFont typeface="Wingdings" panose="05000000000000000000" pitchFamily="2" charset="2"/>
              <a:buChar char="Ø"/>
            </a:pPr>
            <a:r>
              <a:rPr lang="ru-RU" sz="2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развития физических и личностных качеств учащихся;</a:t>
            </a:r>
          </a:p>
          <a:p>
            <a:pPr marL="539496" indent="-457200" algn="just">
              <a:spcBef>
                <a:spcPts val="0"/>
              </a:spcBef>
              <a:buClr>
                <a:srgbClr val="3891A7"/>
              </a:buClr>
              <a:buFont typeface="Wingdings" panose="05000000000000000000" pitchFamily="2" charset="2"/>
              <a:buChar char="Ø"/>
            </a:pPr>
            <a:r>
              <a:rPr lang="ru-RU" sz="2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овладения  </a:t>
            </a:r>
            <a:r>
              <a:rPr lang="ru-RU" sz="2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способами оздоровления </a:t>
            </a:r>
            <a:r>
              <a:rPr lang="ru-RU" sz="2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укрепления организма;</a:t>
            </a:r>
          </a:p>
          <a:p>
            <a:pPr marL="539496" indent="-457200" algn="just">
              <a:spcBef>
                <a:spcPts val="0"/>
              </a:spcBef>
              <a:buClr>
                <a:srgbClr val="3891A7"/>
              </a:buClr>
              <a:buFont typeface="Wingdings" panose="05000000000000000000" pitchFamily="2" charset="2"/>
              <a:buChar char="Ø"/>
            </a:pPr>
            <a:r>
              <a:rPr lang="ru-RU" sz="2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овладения основными приёмами игры в волейбол.</a:t>
            </a:r>
            <a:endParaRPr lang="ru-RU" sz="2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7334" y="386443"/>
            <a:ext cx="8596668" cy="928688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ru-RU" sz="4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316785"/>
            <a:ext cx="3857626" cy="3174220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4" descr="http://mousosh5mix.ucoz.ru/_nw/1/s822529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8" y="3316785"/>
            <a:ext cx="3911157" cy="3174220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Содержимое 3" descr="волейбол.jpg"/>
          <p:cNvPicPr>
            <a:picLocks noChangeAspect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77101" y="14296"/>
            <a:ext cx="2114899" cy="15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0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2887" y="985837"/>
            <a:ext cx="9372599" cy="3430171"/>
          </a:xfr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</a:pP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Овладение техникой владения мячом, групповыми и командными тактическими действиями,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основными элементами игры.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</a:pP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Приобретение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минимума знаний в области гигиены, необходимых понятий и теоретических сведений по физической 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культуре.</a:t>
            </a:r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Укрепление здоровья, повышение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работоспособности 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учащихся.</a:t>
            </a:r>
          </a:p>
          <a:p>
            <a:pPr marL="0" indent="0" algn="just">
              <a:spcBef>
                <a:spcPts val="0"/>
              </a:spcBef>
            </a:pP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силы, ловкости, здоровья и умения полностью раскрыть свои возможности. 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Воспитание 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нравственных и волевых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качеств, 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потребности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систематических занятиях физическими упражнениями, 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стремление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физическому 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совершенствованию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643187" y="238315"/>
            <a:ext cx="4572000" cy="747522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4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907" y="4416008"/>
            <a:ext cx="3039157" cy="2300514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6567486" y="233368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14" y="4416008"/>
            <a:ext cx="3131600" cy="230051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Содержимое 3" descr="волейбол.jpg"/>
          <p:cNvPicPr>
            <a:picLocks noChangeAspect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77101" y="0"/>
            <a:ext cx="2114899" cy="15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5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42898"/>
            <a:ext cx="9772650" cy="7143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 достижения поставленной цели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7631388"/>
              </p:ext>
            </p:extLst>
          </p:nvPr>
        </p:nvGraphicFramePr>
        <p:xfrm>
          <a:off x="1" y="925835"/>
          <a:ext cx="10001250" cy="5835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Овал 8"/>
          <p:cNvSpPr/>
          <p:nvPr/>
        </p:nvSpPr>
        <p:spPr>
          <a:xfrm flipH="1">
            <a:off x="111074" y="2868234"/>
            <a:ext cx="2626465" cy="1857375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физического воспитания</a:t>
            </a:r>
          </a:p>
        </p:txBody>
      </p:sp>
      <p:sp>
        <p:nvSpPr>
          <p:cNvPr id="10" name="Овал 9"/>
          <p:cNvSpPr/>
          <p:nvPr/>
        </p:nvSpPr>
        <p:spPr>
          <a:xfrm>
            <a:off x="3173363" y="3197810"/>
            <a:ext cx="3227437" cy="1301828"/>
          </a:xfrm>
          <a:prstGeom prst="ellipse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anose="02020603050405020304" pitchFamily="18" charset="0"/>
              </a:rPr>
              <a:t>Оздоровительные силы природы</a:t>
            </a:r>
          </a:p>
        </p:txBody>
      </p:sp>
      <p:sp>
        <p:nvSpPr>
          <p:cNvPr id="12" name="Овал 11"/>
          <p:cNvSpPr/>
          <p:nvPr/>
        </p:nvSpPr>
        <p:spPr>
          <a:xfrm>
            <a:off x="7643813" y="520065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7893844" y="3325310"/>
            <a:ext cx="1878807" cy="1051796"/>
          </a:xfrm>
          <a:prstGeom prst="ellipse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</a:t>
            </a:r>
          </a:p>
          <a:p>
            <a:pPr lvl="0" algn="ctr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 </a:t>
            </a:r>
          </a:p>
          <a:p>
            <a:pPr lvl="0" algn="ctr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</a:p>
        </p:txBody>
      </p:sp>
      <p:sp>
        <p:nvSpPr>
          <p:cNvPr id="14" name="Овал 13"/>
          <p:cNvSpPr/>
          <p:nvPr/>
        </p:nvSpPr>
        <p:spPr>
          <a:xfrm>
            <a:off x="5857458" y="5658675"/>
            <a:ext cx="2483168" cy="1127880"/>
          </a:xfrm>
          <a:prstGeom prst="ellipse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физического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737507" y="4438190"/>
            <a:ext cx="2407443" cy="970718"/>
          </a:xfrm>
          <a:prstGeom prst="ellipse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физического упражнения</a:t>
            </a:r>
          </a:p>
        </p:txBody>
      </p:sp>
      <p:sp>
        <p:nvSpPr>
          <p:cNvPr id="17" name="Овал 16"/>
          <p:cNvSpPr/>
          <p:nvPr/>
        </p:nvSpPr>
        <p:spPr>
          <a:xfrm>
            <a:off x="2033313" y="5223509"/>
            <a:ext cx="2628900" cy="1343025"/>
          </a:xfrm>
          <a:prstGeom prst="ellipse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/>
              <a:t>Физические упражнения</a:t>
            </a:r>
          </a:p>
        </p:txBody>
      </p:sp>
      <p:sp>
        <p:nvSpPr>
          <p:cNvPr id="18" name="Овал 17"/>
          <p:cNvSpPr/>
          <p:nvPr/>
        </p:nvSpPr>
        <p:spPr>
          <a:xfrm>
            <a:off x="1927315" y="1140839"/>
            <a:ext cx="2662881" cy="1343025"/>
          </a:xfrm>
          <a:prstGeom prst="ellipse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/>
              <a:t>Гигиенические факторы</a:t>
            </a:r>
          </a:p>
        </p:txBody>
      </p:sp>
      <p:sp>
        <p:nvSpPr>
          <p:cNvPr id="21" name="Овал 20"/>
          <p:cNvSpPr/>
          <p:nvPr/>
        </p:nvSpPr>
        <p:spPr>
          <a:xfrm>
            <a:off x="5672759" y="2103088"/>
            <a:ext cx="2330991" cy="1126966"/>
          </a:xfrm>
          <a:prstGeom prst="ellipse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Режим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562844" y="995145"/>
            <a:ext cx="2464589" cy="970717"/>
          </a:xfrm>
          <a:prstGeom prst="ellipse">
            <a:avLst/>
          </a:prstGeom>
          <a:ln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 и личная гигиена</a:t>
            </a:r>
          </a:p>
        </p:txBody>
      </p:sp>
      <p:sp>
        <p:nvSpPr>
          <p:cNvPr id="23" name="Стрелка вниз 22"/>
          <p:cNvSpPr/>
          <p:nvPr/>
        </p:nvSpPr>
        <p:spPr>
          <a:xfrm rot="17785895">
            <a:off x="4831625" y="1681651"/>
            <a:ext cx="484632" cy="15166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Стрелка вниз 23"/>
          <p:cNvSpPr/>
          <p:nvPr/>
        </p:nvSpPr>
        <p:spPr>
          <a:xfrm rot="12722643">
            <a:off x="2216996" y="2309316"/>
            <a:ext cx="484632" cy="8200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трелка вправо 24"/>
          <p:cNvSpPr/>
          <p:nvPr/>
        </p:nvSpPr>
        <p:spPr>
          <a:xfrm rot="21035502">
            <a:off x="4580407" y="1372382"/>
            <a:ext cx="98992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низ 28"/>
          <p:cNvSpPr/>
          <p:nvPr/>
        </p:nvSpPr>
        <p:spPr>
          <a:xfrm rot="16200000">
            <a:off x="2704904" y="3622579"/>
            <a:ext cx="484632" cy="4522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трелка вниз 29"/>
          <p:cNvSpPr/>
          <p:nvPr/>
        </p:nvSpPr>
        <p:spPr>
          <a:xfrm rot="20207209">
            <a:off x="2081879" y="4561696"/>
            <a:ext cx="484632" cy="883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Стрелка вниз 31"/>
          <p:cNvSpPr/>
          <p:nvPr/>
        </p:nvSpPr>
        <p:spPr>
          <a:xfrm rot="16978789">
            <a:off x="4957544" y="5654150"/>
            <a:ext cx="484632" cy="13505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Стрелка вниз 32"/>
          <p:cNvSpPr/>
          <p:nvPr/>
        </p:nvSpPr>
        <p:spPr>
          <a:xfrm rot="16200000">
            <a:off x="6905006" y="3102202"/>
            <a:ext cx="484632" cy="14930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Стрелка вниз 33"/>
          <p:cNvSpPr/>
          <p:nvPr/>
        </p:nvSpPr>
        <p:spPr>
          <a:xfrm rot="14812903">
            <a:off x="4901960" y="4658695"/>
            <a:ext cx="484632" cy="1459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6" name="Содержимое 3" descr="волейбол.jpg"/>
          <p:cNvPicPr>
            <a:picLocks noChangeAspect="1"/>
          </p:cNvPicPr>
          <p:nvPr/>
        </p:nvPicPr>
        <p:blipFill>
          <a:blip r:embed="rId7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77101" y="0"/>
            <a:ext cx="2114899" cy="15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2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2816" y="1200150"/>
            <a:ext cx="9586972" cy="1600200"/>
          </a:xfrm>
        </p:spPr>
        <p:txBody>
          <a:bodyPr>
            <a:noAutofit/>
          </a:bodyPr>
          <a:lstStyle/>
          <a:p>
            <a:pPr marL="82296" indent="0" algn="just">
              <a:spcBef>
                <a:spcPts val="0"/>
              </a:spcBef>
              <a:buClr>
                <a:srgbClr val="3891A7"/>
              </a:buClr>
              <a:buNone/>
            </a:pP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  этап (практический</a:t>
            </a: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Ознакомление с разучиваемым приемом. </a:t>
            </a:r>
          </a:p>
          <a:p>
            <a:pPr marL="82296" indent="0" algn="just">
              <a:spcBef>
                <a:spcPts val="0"/>
              </a:spcBef>
              <a:buClr>
                <a:srgbClr val="3891A7"/>
              </a:buClr>
              <a:buNone/>
            </a:pP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  этап (практико-внедренческий) </a:t>
            </a: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Разучивание 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приема в </a:t>
            </a: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упрощенных и  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усложненных условиях.      </a:t>
            </a:r>
          </a:p>
          <a:p>
            <a:pPr marL="82296" indent="0" algn="just">
              <a:spcBef>
                <a:spcPts val="0"/>
              </a:spcBef>
              <a:buClr>
                <a:srgbClr val="3891A7"/>
              </a:buClr>
              <a:buNone/>
            </a:pP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  этап(обобщающий) </a:t>
            </a: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Закрепление 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приема в игре.  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20484" y="381000"/>
            <a:ext cx="4351866" cy="947738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работы</a:t>
            </a: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17" y="2933020"/>
            <a:ext cx="5215333" cy="360997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889" y="3329214"/>
            <a:ext cx="3103726" cy="22227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Содержимое 3" descr="волейбол.jpg"/>
          <p:cNvPicPr>
            <a:picLocks noChangeAspect="1"/>
          </p:cNvPicPr>
          <p:nvPr/>
        </p:nvPicPr>
        <p:blipFill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77101" y="0"/>
            <a:ext cx="2114899" cy="15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8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087" y="188639"/>
            <a:ext cx="8708005" cy="132908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работы при обучении 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игре </a:t>
            </a: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волейбол</a:t>
            </a:r>
          </a:p>
        </p:txBody>
      </p:sp>
      <p:sp>
        <p:nvSpPr>
          <p:cNvPr id="5" name="Овал 4"/>
          <p:cNvSpPr/>
          <p:nvPr/>
        </p:nvSpPr>
        <p:spPr>
          <a:xfrm>
            <a:off x="3355136" y="2480505"/>
            <a:ext cx="3312368" cy="193488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white"/>
                </a:solidFill>
                <a:latin typeface="Arial Black" pitchFamily="34" charset="0"/>
              </a:rPr>
              <a:t>Формы работы</a:t>
            </a:r>
          </a:p>
        </p:txBody>
      </p:sp>
      <p:sp>
        <p:nvSpPr>
          <p:cNvPr id="6" name="Овал 5"/>
          <p:cNvSpPr/>
          <p:nvPr/>
        </p:nvSpPr>
        <p:spPr>
          <a:xfrm>
            <a:off x="497522" y="1636352"/>
            <a:ext cx="2714644" cy="14401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индивиду-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альная</a:t>
            </a:r>
          </a:p>
        </p:txBody>
      </p:sp>
      <p:sp>
        <p:nvSpPr>
          <p:cNvPr id="7" name="Овал 6"/>
          <p:cNvSpPr/>
          <p:nvPr/>
        </p:nvSpPr>
        <p:spPr>
          <a:xfrm>
            <a:off x="550150" y="4287995"/>
            <a:ext cx="2662016" cy="14401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парная</a:t>
            </a:r>
          </a:p>
        </p:txBody>
      </p:sp>
      <p:sp>
        <p:nvSpPr>
          <p:cNvPr id="8" name="Овал 7"/>
          <p:cNvSpPr/>
          <p:nvPr/>
        </p:nvSpPr>
        <p:spPr>
          <a:xfrm>
            <a:off x="6810474" y="4216950"/>
            <a:ext cx="2662048" cy="14401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коллек-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тивная</a:t>
            </a:r>
          </a:p>
        </p:txBody>
      </p:sp>
      <p:sp>
        <p:nvSpPr>
          <p:cNvPr id="9" name="Овал 8"/>
          <p:cNvSpPr/>
          <p:nvPr/>
        </p:nvSpPr>
        <p:spPr>
          <a:xfrm>
            <a:off x="6830621" y="1760425"/>
            <a:ext cx="2577471" cy="14401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групповая</a:t>
            </a:r>
          </a:p>
        </p:txBody>
      </p:sp>
      <p:sp>
        <p:nvSpPr>
          <p:cNvPr id="10" name="Овал 9"/>
          <p:cNvSpPr/>
          <p:nvPr/>
        </p:nvSpPr>
        <p:spPr>
          <a:xfrm>
            <a:off x="3634066" y="4937030"/>
            <a:ext cx="3000396" cy="151216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фронтальная</a:t>
            </a:r>
          </a:p>
        </p:txBody>
      </p:sp>
      <p:sp>
        <p:nvSpPr>
          <p:cNvPr id="15" name="Стрелка вправо 14"/>
          <p:cNvSpPr/>
          <p:nvPr/>
        </p:nvSpPr>
        <p:spPr>
          <a:xfrm rot="3202544">
            <a:off x="6371113" y="4061132"/>
            <a:ext cx="483660" cy="352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8909703">
            <a:off x="2962968" y="3962402"/>
            <a:ext cx="551020" cy="3313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8902613">
            <a:off x="6452851" y="2637340"/>
            <a:ext cx="429307" cy="2943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4801831" y="4518909"/>
            <a:ext cx="483660" cy="352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13262904">
            <a:off x="3063016" y="2611726"/>
            <a:ext cx="490952" cy="306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4" name="Содержимое 3" descr="волейбол.jp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71315" y="0"/>
            <a:ext cx="2220686" cy="166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5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0800"/>
            <a:ext cx="11103429" cy="6756400"/>
          </a:xfrm>
          <a:prstGeom prst="rect">
            <a:avLst/>
          </a:prstGeom>
        </p:spPr>
        <p:txBody>
          <a:bodyPr/>
          <a:lstStyle/>
          <a:p>
            <a:pPr lvl="0" algn="ctr"/>
            <a:endParaRPr lang="ru-RU" sz="40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заданий и упражнений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подготовка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физическая подготовка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Специальная подготовка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подготовка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нападения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защиты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Тактическая подготовка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Тактика нападения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Тактика защиты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игры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подготовка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Инструкторская и судейская практика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970" y="2278743"/>
            <a:ext cx="4640659" cy="336731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Содержимое 3" descr="волейбол.jpg"/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77101" y="0"/>
            <a:ext cx="2114899" cy="15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8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1567</TotalTime>
  <Words>1190</Words>
  <Application>Microsoft Office PowerPoint</Application>
  <PresentationFormat>Произвольный</PresentationFormat>
  <Paragraphs>205</Paragraphs>
  <Slides>28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Грань</vt:lpstr>
      <vt:lpstr>Презентация практических достижений  профессиональной  деятельности  (личного вклада в развитие образования)  «Техника и тактика игры в волейбол»</vt:lpstr>
      <vt:lpstr>Из истории волейбола</vt:lpstr>
      <vt:lpstr>Актуальность</vt:lpstr>
      <vt:lpstr>Цели </vt:lpstr>
      <vt:lpstr>Задачи </vt:lpstr>
      <vt:lpstr>Способы  достижения поставленной цели</vt:lpstr>
      <vt:lpstr>Этапы работы</vt:lpstr>
      <vt:lpstr>Формы работы при обучении  игре в волейбол</vt:lpstr>
      <vt:lpstr>Презентация PowerPoint</vt:lpstr>
      <vt:lpstr>Ожидаемый результат </vt:lpstr>
      <vt:lpstr>Краткие правила игры в волейбол</vt:lpstr>
      <vt:lpstr>Техника безопасности</vt:lpstr>
      <vt:lpstr>Общие сведения о волейболе</vt:lpstr>
      <vt:lpstr>Презентация PowerPoint</vt:lpstr>
      <vt:lpstr>Техника игры</vt:lpstr>
      <vt:lpstr>Классификация техники 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Тактика подач</vt:lpstr>
      <vt:lpstr>Тактические действия в защите</vt:lpstr>
      <vt:lpstr>Заключение </vt:lpstr>
      <vt:lpstr>Результативность профессиональной педагогической деятельности</vt:lpstr>
      <vt:lpstr>Результативность профессиональной педагогической деятельности и достигнутые эффекты</vt:lpstr>
      <vt:lpstr>Источники</vt:lpstr>
      <vt:lpstr>Спасибо за внимание 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практических достижений профессиональной  деятельности  (личного вклада в развитие образования)   «Технология организации и обучение техники волейбола»</dc:title>
  <dc:creator>Пользователь</dc:creator>
  <cp:lastModifiedBy>Users</cp:lastModifiedBy>
  <cp:revision>125</cp:revision>
  <dcterms:created xsi:type="dcterms:W3CDTF">2015-10-23T05:42:23Z</dcterms:created>
  <dcterms:modified xsi:type="dcterms:W3CDTF">2017-03-30T06:55:31Z</dcterms:modified>
</cp:coreProperties>
</file>