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1" r:id="rId5"/>
    <p:sldId id="259" r:id="rId6"/>
    <p:sldId id="265" r:id="rId7"/>
    <p:sldId id="258" r:id="rId8"/>
    <p:sldId id="264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4A9C2-3694-4CF2-9135-5179BF4DF74E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.ytimg.com/vi/S0e5Q_kL7k4/hqdefault.jpg" TargetMode="External"/><Relationship Id="rId2" Type="http://schemas.openxmlformats.org/officeDocument/2006/relationships/hyperlink" Target="http://player.myshared.ru/887874/data/images/img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mKAL0q" TargetMode="External"/><Relationship Id="rId5" Type="http://schemas.openxmlformats.org/officeDocument/2006/relationships/hyperlink" Target="https://goo.gl/eje77Z" TargetMode="External"/><Relationship Id="rId4" Type="http://schemas.openxmlformats.org/officeDocument/2006/relationships/hyperlink" Target="http://i58.fastpic.ru/big/2013/1217/73/e9f62bb881233813a883a190158bf07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ovetskiymultik.at.ua/_ph/186/9511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3" y="0"/>
            <a:ext cx="9129577" cy="6858000"/>
          </a:xfrm>
          <a:prstGeom prst="rect">
            <a:avLst/>
          </a:prstGeom>
          <a:noFill/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428596" y="6000768"/>
            <a:ext cx="714380" cy="571504"/>
          </a:xfrm>
          <a:prstGeom prst="actionButtonInform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714356"/>
            <a:ext cx="4071966" cy="228601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8080"/>
                </a:solidFill>
                <a:latin typeface="Monotype Corsiva" pitchFamily="66" charset="0"/>
              </a:rPr>
              <a:t>Правило ослика</a:t>
            </a:r>
          </a:p>
          <a:p>
            <a:pPr algn="ctr"/>
            <a:r>
              <a:rPr lang="ru-RU" sz="3600" b="1" dirty="0" smtClean="0">
                <a:solidFill>
                  <a:srgbClr val="008080"/>
                </a:solidFill>
                <a:latin typeface="Monotype Corsiva" pitchFamily="66" charset="0"/>
              </a:rPr>
              <a:t>(чередование е//и в корне слова) </a:t>
            </a:r>
            <a:endParaRPr lang="ru-RU" sz="3600" b="1" dirty="0">
              <a:solidFill>
                <a:srgbClr val="0080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hotomonster.ru/data/upload/c2184/6895e/5407998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endshow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Выход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нат_реть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357166"/>
            <a:ext cx="271464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упом_нание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428604"/>
            <a:ext cx="271464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упом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и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Использованные ресурсы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http://i1.ytimg.com/vi/S0e5Q_kL7k4/hqdefault.jpg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http://player.myshared.ru/887874/data/images/img4.jpg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http://i58.fastpic.ru/big/2013/1217/73/e9f62bb881233813a883a190158bf073.jpg</a:t>
            </a:r>
            <a:endParaRPr lang="ru-RU" dirty="0" smtClean="0"/>
          </a:p>
          <a:p>
            <a:r>
              <a:rPr lang="en-US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://goo.gl/eje77Z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http://goo.gl/mKAL0q</a:t>
            </a:r>
            <a:endParaRPr lang="ru-RU" dirty="0" smtClean="0"/>
          </a:p>
          <a:p>
            <a:endParaRPr lang="ru-RU" dirty="0" smtClean="0"/>
          </a:p>
          <a:p>
            <a:endParaRPr lang="ru-RU" sz="26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15338" y="5929330"/>
            <a:ext cx="541337" cy="54133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3" cstate="print"/>
          <a:srcRect r="1562"/>
          <a:stretch>
            <a:fillRect/>
          </a:stretch>
        </p:blipFill>
        <p:spPr bwMode="auto">
          <a:xfrm>
            <a:off x="0" y="-38991"/>
            <a:ext cx="9144000" cy="689699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22" y="214290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пост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785794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ам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реть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357298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отп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реть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928802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подж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>
                <a:solidFill>
                  <a:srgbClr val="002060"/>
                </a:solidFill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785794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зам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7422" y="1357298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отп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57422" y="1928802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подж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643834" y="6143644"/>
            <a:ext cx="1214446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Начать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Капля 18"/>
          <p:cNvSpPr/>
          <p:nvPr/>
        </p:nvSpPr>
        <p:spPr>
          <a:xfrm flipH="1" flipV="1">
            <a:off x="5214942" y="0"/>
            <a:ext cx="3214710" cy="1928802"/>
          </a:xfrm>
          <a:prstGeom prst="teardrop">
            <a:avLst>
              <a:gd name="adj" fmla="val 1034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357166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Выбери слова с буквой И в корне.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214290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лить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mlib.ru/img/o/olxga_dago/b16_tibet/mai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714356"/>
            <a:ext cx="221457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Зам_реть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785794"/>
            <a:ext cx="207170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Зам_рать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785794"/>
            <a:ext cx="221457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Зам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mlib.ru/img/o/olxga_dago/b16_tibet/mai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06" y="642918"/>
            <a:ext cx="200026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Зап_реть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Заж_гание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642918"/>
            <a:ext cx="257176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Заж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пишется 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rod.tomsk.ru/uploads/56317/1308412103/6b17d14891b925c0ae08a2d0aa45d4ac_6640337cf8a0463154a464c05f32b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пост_лить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214290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разд_рает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142852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разд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ра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rod.tomsk.ru/uploads/56317/1308412103/6b17d14891b925c0ae08a2d0aa45d4ac_6640337cf8a0463154a464c05f32b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714356"/>
            <a:ext cx="214314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ум_реть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214290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отн_мать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214290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отн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пишется 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4" cstate="print"/>
          <a:srcRect r="1562"/>
          <a:stretch>
            <a:fillRect/>
          </a:stretch>
        </p:blipFill>
        <p:spPr bwMode="auto">
          <a:xfrm>
            <a:off x="0" y="-38991"/>
            <a:ext cx="9144000" cy="689699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714356"/>
            <a:ext cx="200026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бл_стеть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пот_рание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714356"/>
            <a:ext cx="242889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пот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dirty="0" err="1" smtClean="0">
                <a:solidFill>
                  <a:srgbClr val="002060"/>
                </a:solidFill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</a:rPr>
              <a:t>а</a:t>
            </a:r>
            <a:r>
              <a:rPr lang="ru-RU" sz="3200" b="1" dirty="0" err="1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ра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4" cstate="print"/>
          <a:srcRect r="1562"/>
          <a:stretch>
            <a:fillRect/>
          </a:stretch>
        </p:blipFill>
        <p:spPr bwMode="auto">
          <a:xfrm>
            <a:off x="0" y="0"/>
            <a:ext cx="9144000" cy="689699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наб_рёшь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раст_рать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642918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раст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hotomonster.ru/data/upload/c2184/6895e/5407998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6143644"/>
            <a:ext cx="1571636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28572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нат_реть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вн_мание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714356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вн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нет 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</TotalTime>
  <Words>77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Cambria</vt:lpstr>
      <vt:lpstr>Comic Sans MS</vt:lpstr>
      <vt:lpstr>Franklin Gothic Book</vt:lpstr>
      <vt:lpstr>Monotype Corsiva</vt:lpstr>
      <vt:lpstr>Perpetua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2013-07-06T08:31:12Z</dcterms:created>
  <dcterms:modified xsi:type="dcterms:W3CDTF">2022-09-12T17:41:44Z</dcterms:modified>
</cp:coreProperties>
</file>