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notesMasterIdLst>
    <p:notesMasterId r:id="rId29"/>
  </p:notesMasterIdLst>
  <p:sldIdLst>
    <p:sldId id="256" r:id="rId2"/>
    <p:sldId id="258" r:id="rId3"/>
    <p:sldId id="294" r:id="rId4"/>
    <p:sldId id="293" r:id="rId5"/>
    <p:sldId id="283" r:id="rId6"/>
    <p:sldId id="284" r:id="rId7"/>
    <p:sldId id="285" r:id="rId8"/>
    <p:sldId id="286" r:id="rId9"/>
    <p:sldId id="287" r:id="rId10"/>
    <p:sldId id="295" r:id="rId11"/>
    <p:sldId id="276" r:id="rId12"/>
    <p:sldId id="275" r:id="rId13"/>
    <p:sldId id="279" r:id="rId14"/>
    <p:sldId id="280" r:id="rId15"/>
    <p:sldId id="281" r:id="rId16"/>
    <p:sldId id="282" r:id="rId17"/>
    <p:sldId id="278" r:id="rId18"/>
    <p:sldId id="296" r:id="rId19"/>
    <p:sldId id="291" r:id="rId20"/>
    <p:sldId id="290" r:id="rId21"/>
    <p:sldId id="289" r:id="rId22"/>
    <p:sldId id="297" r:id="rId23"/>
    <p:sldId id="298" r:id="rId24"/>
    <p:sldId id="270" r:id="rId25"/>
    <p:sldId id="271" r:id="rId26"/>
    <p:sldId id="273" r:id="rId27"/>
    <p:sldId id="299" r:id="rId2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4642" autoAdjust="0"/>
    <p:restoredTop sz="94660"/>
  </p:normalViewPr>
  <p:slideViewPr>
    <p:cSldViewPr>
      <p:cViewPr>
        <p:scale>
          <a:sx n="110" d="100"/>
          <a:sy n="110" d="100"/>
        </p:scale>
        <p:origin x="-456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C965780D-9F34-4D85-B6FD-00F019DE60C8}" type="datetimeFigureOut">
              <a:rPr lang="ru-RU"/>
              <a:pPr>
                <a:defRPr/>
              </a:pPr>
              <a:t>01.04.2015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F2346771-08BE-4CF2-B577-86934EF9871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105570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2765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E3759A4B-6055-4167-BED8-9C139DD1FE3C}" type="slidenum">
              <a:rPr lang="ru-RU" altLang="ru-RU" smtClean="0"/>
              <a:pPr eaLnBrk="1" hangingPunct="1"/>
              <a:t>3</a:t>
            </a:fld>
            <a:endParaRPr lang="ru-RU" alt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3800475" y="1789113"/>
            <a:ext cx="5340350" cy="5056187"/>
            <a:chOff x="2394" y="1127"/>
            <a:chExt cx="3364" cy="3185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ltGray">
            <a:xfrm>
              <a:off x="4230" y="1365"/>
              <a:ext cx="197" cy="10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" name="Oval 4"/>
            <p:cNvSpPr>
              <a:spLocks noChangeArrowheads="1"/>
            </p:cNvSpPr>
            <p:nvPr/>
          </p:nvSpPr>
          <p:spPr bwMode="ltGray">
            <a:xfrm>
              <a:off x="4299" y="1185"/>
              <a:ext cx="47" cy="47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" name="Rectangle 5"/>
            <p:cNvSpPr>
              <a:spLocks noChangeArrowheads="1"/>
            </p:cNvSpPr>
            <p:nvPr/>
          </p:nvSpPr>
          <p:spPr bwMode="ltGray">
            <a:xfrm rot="995337">
              <a:off x="5205" y="1495"/>
              <a:ext cx="6" cy="20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" name="Freeform 6"/>
            <p:cNvSpPr>
              <a:spLocks noEditPoints="1"/>
            </p:cNvSpPr>
            <p:nvPr/>
          </p:nvSpPr>
          <p:spPr bwMode="ltGray">
            <a:xfrm>
              <a:off x="4871" y="3508"/>
              <a:ext cx="66" cy="96"/>
            </a:xfrm>
            <a:custGeom>
              <a:avLst/>
              <a:gdLst/>
              <a:ahLst/>
              <a:cxnLst>
                <a:cxn ang="0">
                  <a:pos x="18" y="96"/>
                </a:cxn>
                <a:cxn ang="0">
                  <a:pos x="42" y="78"/>
                </a:cxn>
                <a:cxn ang="0">
                  <a:pos x="60" y="60"/>
                </a:cxn>
                <a:cxn ang="0">
                  <a:pos x="66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24" y="6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0" y="60"/>
                </a:cxn>
                <a:cxn ang="0">
                  <a:pos x="12" y="84"/>
                </a:cxn>
                <a:cxn ang="0">
                  <a:pos x="18" y="96"/>
                </a:cxn>
                <a:cxn ang="0">
                  <a:pos x="18" y="96"/>
                </a:cxn>
                <a:cxn ang="0">
                  <a:pos x="42" y="18"/>
                </a:cxn>
                <a:cxn ang="0">
                  <a:pos x="54" y="24"/>
                </a:cxn>
                <a:cxn ang="0">
                  <a:pos x="60" y="36"/>
                </a:cxn>
                <a:cxn ang="0">
                  <a:pos x="60" y="48"/>
                </a:cxn>
                <a:cxn ang="0">
                  <a:pos x="54" y="54"/>
                </a:cxn>
                <a:cxn ang="0">
                  <a:pos x="36" y="72"/>
                </a:cxn>
                <a:cxn ang="0">
                  <a:pos x="24" y="78"/>
                </a:cxn>
                <a:cxn ang="0">
                  <a:pos x="24" y="78"/>
                </a:cxn>
                <a:cxn ang="0">
                  <a:pos x="12" y="48"/>
                </a:cxn>
                <a:cxn ang="0">
                  <a:pos x="18" y="24"/>
                </a:cxn>
                <a:cxn ang="0">
                  <a:pos x="30" y="18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66" h="96">
                  <a:moveTo>
                    <a:pt x="18" y="96"/>
                  </a:moveTo>
                  <a:lnTo>
                    <a:pt x="42" y="78"/>
                  </a:lnTo>
                  <a:lnTo>
                    <a:pt x="60" y="60"/>
                  </a:lnTo>
                  <a:lnTo>
                    <a:pt x="66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24" y="6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0" y="60"/>
                  </a:lnTo>
                  <a:lnTo>
                    <a:pt x="12" y="84"/>
                  </a:lnTo>
                  <a:lnTo>
                    <a:pt x="18" y="96"/>
                  </a:lnTo>
                  <a:lnTo>
                    <a:pt x="18" y="96"/>
                  </a:lnTo>
                  <a:close/>
                  <a:moveTo>
                    <a:pt x="42" y="18"/>
                  </a:moveTo>
                  <a:lnTo>
                    <a:pt x="54" y="24"/>
                  </a:lnTo>
                  <a:lnTo>
                    <a:pt x="60" y="36"/>
                  </a:lnTo>
                  <a:lnTo>
                    <a:pt x="60" y="48"/>
                  </a:lnTo>
                  <a:lnTo>
                    <a:pt x="54" y="54"/>
                  </a:lnTo>
                  <a:lnTo>
                    <a:pt x="36" y="72"/>
                  </a:lnTo>
                  <a:lnTo>
                    <a:pt x="24" y="78"/>
                  </a:lnTo>
                  <a:lnTo>
                    <a:pt x="24" y="78"/>
                  </a:lnTo>
                  <a:lnTo>
                    <a:pt x="12" y="48"/>
                  </a:lnTo>
                  <a:lnTo>
                    <a:pt x="18" y="24"/>
                  </a:lnTo>
                  <a:lnTo>
                    <a:pt x="30" y="18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" name="Rectangle 7"/>
            <p:cNvSpPr>
              <a:spLocks noChangeArrowheads="1"/>
            </p:cNvSpPr>
            <p:nvPr/>
          </p:nvSpPr>
          <p:spPr bwMode="ltGray">
            <a:xfrm rot="91736">
              <a:off x="5487" y="1535"/>
              <a:ext cx="6" cy="1998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" name="Rectangle 8"/>
            <p:cNvSpPr>
              <a:spLocks noChangeArrowheads="1"/>
            </p:cNvSpPr>
            <p:nvPr/>
          </p:nvSpPr>
          <p:spPr bwMode="ltGray">
            <a:xfrm rot="-926223">
              <a:off x="5640" y="1521"/>
              <a:ext cx="6" cy="881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" name="Rectangle 9"/>
            <p:cNvSpPr>
              <a:spLocks noChangeArrowheads="1"/>
            </p:cNvSpPr>
            <p:nvPr/>
          </p:nvSpPr>
          <p:spPr bwMode="ltGray">
            <a:xfrm rot="-1140313">
              <a:off x="3444" y="1816"/>
              <a:ext cx="6" cy="203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" name="Rectangle 10"/>
            <p:cNvSpPr>
              <a:spLocks noChangeArrowheads="1"/>
            </p:cNvSpPr>
            <p:nvPr/>
          </p:nvSpPr>
          <p:spPr bwMode="ltGray">
            <a:xfrm rot="1114412">
              <a:off x="2757" y="1821"/>
              <a:ext cx="6" cy="2119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ltGray">
            <a:xfrm rot="254676">
              <a:off x="3035" y="1870"/>
              <a:ext cx="6" cy="190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ltGray">
            <a:xfrm>
              <a:off x="4007" y="3021"/>
              <a:ext cx="623" cy="156"/>
            </a:xfrm>
            <a:custGeom>
              <a:avLst/>
              <a:gdLst/>
              <a:ahLst/>
              <a:cxnLst>
                <a:cxn ang="0">
                  <a:pos x="6" y="18"/>
                </a:cxn>
                <a:cxn ang="0">
                  <a:pos x="162" y="36"/>
                </a:cxn>
                <a:cxn ang="0">
                  <a:pos x="251" y="36"/>
                </a:cxn>
                <a:cxn ang="0">
                  <a:pos x="354" y="30"/>
                </a:cxn>
                <a:cxn ang="0">
                  <a:pos x="473" y="18"/>
                </a:cxn>
                <a:cxn ang="0">
                  <a:pos x="611" y="0"/>
                </a:cxn>
                <a:cxn ang="0">
                  <a:pos x="623" y="114"/>
                </a:cxn>
                <a:cxn ang="0">
                  <a:pos x="497" y="138"/>
                </a:cxn>
                <a:cxn ang="0">
                  <a:pos x="414" y="150"/>
                </a:cxn>
                <a:cxn ang="0">
                  <a:pos x="318" y="156"/>
                </a:cxn>
                <a:cxn ang="0">
                  <a:pos x="215" y="156"/>
                </a:cxn>
                <a:cxn ang="0">
                  <a:pos x="108" y="150"/>
                </a:cxn>
                <a:cxn ang="0">
                  <a:pos x="0" y="132"/>
                </a:cxn>
                <a:cxn ang="0">
                  <a:pos x="6" y="18"/>
                </a:cxn>
                <a:cxn ang="0">
                  <a:pos x="6" y="18"/>
                </a:cxn>
              </a:cxnLst>
              <a:rect l="0" t="0" r="r" b="b"/>
              <a:pathLst>
                <a:path w="623" h="156">
                  <a:moveTo>
                    <a:pt x="6" y="18"/>
                  </a:moveTo>
                  <a:lnTo>
                    <a:pt x="162" y="36"/>
                  </a:lnTo>
                  <a:lnTo>
                    <a:pt x="251" y="36"/>
                  </a:lnTo>
                  <a:lnTo>
                    <a:pt x="354" y="30"/>
                  </a:lnTo>
                  <a:lnTo>
                    <a:pt x="473" y="18"/>
                  </a:lnTo>
                  <a:lnTo>
                    <a:pt x="611" y="0"/>
                  </a:lnTo>
                  <a:lnTo>
                    <a:pt x="623" y="114"/>
                  </a:lnTo>
                  <a:lnTo>
                    <a:pt x="497" y="138"/>
                  </a:lnTo>
                  <a:lnTo>
                    <a:pt x="414" y="150"/>
                  </a:lnTo>
                  <a:lnTo>
                    <a:pt x="318" y="156"/>
                  </a:lnTo>
                  <a:lnTo>
                    <a:pt x="215" y="156"/>
                  </a:lnTo>
                  <a:lnTo>
                    <a:pt x="108" y="150"/>
                  </a:lnTo>
                  <a:lnTo>
                    <a:pt x="0" y="132"/>
                  </a:lnTo>
                  <a:lnTo>
                    <a:pt x="6" y="18"/>
                  </a:lnTo>
                  <a:lnTo>
                    <a:pt x="6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ltGray">
            <a:xfrm>
              <a:off x="4762" y="3591"/>
              <a:ext cx="996" cy="126"/>
            </a:xfrm>
            <a:custGeom>
              <a:avLst/>
              <a:gdLst/>
              <a:ahLst/>
              <a:cxnLst>
                <a:cxn ang="0">
                  <a:pos x="754" y="6"/>
                </a:cxn>
                <a:cxn ang="0">
                  <a:pos x="652" y="6"/>
                </a:cxn>
                <a:cxn ang="0">
                  <a:pos x="563" y="6"/>
                </a:cxn>
                <a:cxn ang="0">
                  <a:pos x="479" y="6"/>
                </a:cxn>
                <a:cxn ang="0">
                  <a:pos x="401" y="6"/>
                </a:cxn>
                <a:cxn ang="0">
                  <a:pos x="335" y="0"/>
                </a:cxn>
                <a:cxn ang="0">
                  <a:pos x="276" y="0"/>
                </a:cxn>
                <a:cxn ang="0">
                  <a:pos x="222" y="0"/>
                </a:cxn>
                <a:cxn ang="0">
                  <a:pos x="180" y="6"/>
                </a:cxn>
                <a:cxn ang="0">
                  <a:pos x="138" y="6"/>
                </a:cxn>
                <a:cxn ang="0">
                  <a:pos x="108" y="6"/>
                </a:cxn>
                <a:cxn ang="0">
                  <a:pos x="54" y="6"/>
                </a:cxn>
                <a:cxn ang="0">
                  <a:pos x="24" y="12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12" y="42"/>
                </a:cxn>
                <a:cxn ang="0">
                  <a:pos x="18" y="48"/>
                </a:cxn>
                <a:cxn ang="0">
                  <a:pos x="30" y="54"/>
                </a:cxn>
                <a:cxn ang="0">
                  <a:pos x="60" y="60"/>
                </a:cxn>
                <a:cxn ang="0">
                  <a:pos x="90" y="72"/>
                </a:cxn>
                <a:cxn ang="0">
                  <a:pos x="144" y="84"/>
                </a:cxn>
                <a:cxn ang="0">
                  <a:pos x="210" y="90"/>
                </a:cxn>
                <a:cxn ang="0">
                  <a:pos x="293" y="102"/>
                </a:cxn>
                <a:cxn ang="0">
                  <a:pos x="389" y="108"/>
                </a:cxn>
                <a:cxn ang="0">
                  <a:pos x="503" y="120"/>
                </a:cxn>
                <a:cxn ang="0">
                  <a:pos x="622" y="120"/>
                </a:cxn>
                <a:cxn ang="0">
                  <a:pos x="754" y="126"/>
                </a:cxn>
                <a:cxn ang="0">
                  <a:pos x="873" y="126"/>
                </a:cxn>
                <a:cxn ang="0">
                  <a:pos x="993" y="126"/>
                </a:cxn>
                <a:cxn ang="0">
                  <a:pos x="993" y="12"/>
                </a:cxn>
                <a:cxn ang="0">
                  <a:pos x="879" y="12"/>
                </a:cxn>
                <a:cxn ang="0">
                  <a:pos x="754" y="6"/>
                </a:cxn>
                <a:cxn ang="0">
                  <a:pos x="754" y="6"/>
                </a:cxn>
              </a:cxnLst>
              <a:rect l="0" t="0" r="r" b="b"/>
              <a:pathLst>
                <a:path w="993" h="126">
                  <a:moveTo>
                    <a:pt x="754" y="6"/>
                  </a:moveTo>
                  <a:lnTo>
                    <a:pt x="652" y="6"/>
                  </a:lnTo>
                  <a:lnTo>
                    <a:pt x="563" y="6"/>
                  </a:lnTo>
                  <a:lnTo>
                    <a:pt x="479" y="6"/>
                  </a:lnTo>
                  <a:lnTo>
                    <a:pt x="401" y="6"/>
                  </a:lnTo>
                  <a:lnTo>
                    <a:pt x="335" y="0"/>
                  </a:lnTo>
                  <a:lnTo>
                    <a:pt x="276" y="0"/>
                  </a:lnTo>
                  <a:lnTo>
                    <a:pt x="222" y="0"/>
                  </a:lnTo>
                  <a:lnTo>
                    <a:pt x="180" y="6"/>
                  </a:lnTo>
                  <a:lnTo>
                    <a:pt x="138" y="6"/>
                  </a:lnTo>
                  <a:lnTo>
                    <a:pt x="108" y="6"/>
                  </a:lnTo>
                  <a:lnTo>
                    <a:pt x="54" y="6"/>
                  </a:lnTo>
                  <a:lnTo>
                    <a:pt x="24" y="12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12" y="42"/>
                  </a:lnTo>
                  <a:lnTo>
                    <a:pt x="18" y="48"/>
                  </a:lnTo>
                  <a:lnTo>
                    <a:pt x="30" y="54"/>
                  </a:lnTo>
                  <a:lnTo>
                    <a:pt x="60" y="60"/>
                  </a:lnTo>
                  <a:lnTo>
                    <a:pt x="90" y="72"/>
                  </a:lnTo>
                  <a:lnTo>
                    <a:pt x="144" y="84"/>
                  </a:lnTo>
                  <a:lnTo>
                    <a:pt x="210" y="90"/>
                  </a:lnTo>
                  <a:lnTo>
                    <a:pt x="293" y="102"/>
                  </a:lnTo>
                  <a:lnTo>
                    <a:pt x="389" y="108"/>
                  </a:lnTo>
                  <a:lnTo>
                    <a:pt x="503" y="120"/>
                  </a:lnTo>
                  <a:lnTo>
                    <a:pt x="622" y="120"/>
                  </a:lnTo>
                  <a:lnTo>
                    <a:pt x="754" y="126"/>
                  </a:lnTo>
                  <a:lnTo>
                    <a:pt x="873" y="126"/>
                  </a:lnTo>
                  <a:lnTo>
                    <a:pt x="993" y="126"/>
                  </a:lnTo>
                  <a:lnTo>
                    <a:pt x="993" y="12"/>
                  </a:lnTo>
                  <a:lnTo>
                    <a:pt x="879" y="12"/>
                  </a:lnTo>
                  <a:lnTo>
                    <a:pt x="754" y="6"/>
                  </a:lnTo>
                  <a:lnTo>
                    <a:pt x="754" y="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ltGray">
            <a:xfrm>
              <a:off x="4786" y="3645"/>
              <a:ext cx="972" cy="24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" y="54"/>
                </a:cxn>
                <a:cxn ang="0">
                  <a:pos x="66" y="96"/>
                </a:cxn>
                <a:cxn ang="0">
                  <a:pos x="120" y="137"/>
                </a:cxn>
                <a:cxn ang="0">
                  <a:pos x="198" y="173"/>
                </a:cxn>
                <a:cxn ang="0">
                  <a:pos x="293" y="203"/>
                </a:cxn>
                <a:cxn ang="0">
                  <a:pos x="353" y="215"/>
                </a:cxn>
                <a:cxn ang="0">
                  <a:pos x="413" y="227"/>
                </a:cxn>
                <a:cxn ang="0">
                  <a:pos x="479" y="233"/>
                </a:cxn>
                <a:cxn ang="0">
                  <a:pos x="556" y="239"/>
                </a:cxn>
                <a:cxn ang="0">
                  <a:pos x="634" y="245"/>
                </a:cxn>
                <a:cxn ang="0">
                  <a:pos x="724" y="245"/>
                </a:cxn>
                <a:cxn ang="0">
                  <a:pos x="855" y="245"/>
                </a:cxn>
                <a:cxn ang="0">
                  <a:pos x="969" y="239"/>
                </a:cxn>
                <a:cxn ang="0">
                  <a:pos x="969" y="60"/>
                </a:cxn>
                <a:cxn ang="0">
                  <a:pos x="700" y="60"/>
                </a:cxn>
                <a:cxn ang="0">
                  <a:pos x="503" y="54"/>
                </a:cxn>
                <a:cxn ang="0">
                  <a:pos x="317" y="42"/>
                </a:cxn>
                <a:cxn ang="0">
                  <a:pos x="150" y="24"/>
                </a:cxn>
                <a:cxn ang="0">
                  <a:pos x="72" y="1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969" h="245">
                  <a:moveTo>
                    <a:pt x="0" y="0"/>
                  </a:moveTo>
                  <a:lnTo>
                    <a:pt x="24" y="54"/>
                  </a:lnTo>
                  <a:lnTo>
                    <a:pt x="66" y="96"/>
                  </a:lnTo>
                  <a:lnTo>
                    <a:pt x="120" y="137"/>
                  </a:lnTo>
                  <a:lnTo>
                    <a:pt x="198" y="173"/>
                  </a:lnTo>
                  <a:lnTo>
                    <a:pt x="293" y="203"/>
                  </a:lnTo>
                  <a:lnTo>
                    <a:pt x="353" y="215"/>
                  </a:lnTo>
                  <a:lnTo>
                    <a:pt x="413" y="227"/>
                  </a:lnTo>
                  <a:lnTo>
                    <a:pt x="479" y="233"/>
                  </a:lnTo>
                  <a:lnTo>
                    <a:pt x="556" y="239"/>
                  </a:lnTo>
                  <a:lnTo>
                    <a:pt x="634" y="245"/>
                  </a:lnTo>
                  <a:lnTo>
                    <a:pt x="724" y="245"/>
                  </a:lnTo>
                  <a:lnTo>
                    <a:pt x="855" y="245"/>
                  </a:lnTo>
                  <a:lnTo>
                    <a:pt x="969" y="239"/>
                  </a:lnTo>
                  <a:lnTo>
                    <a:pt x="969" y="60"/>
                  </a:lnTo>
                  <a:lnTo>
                    <a:pt x="700" y="60"/>
                  </a:lnTo>
                  <a:lnTo>
                    <a:pt x="503" y="54"/>
                  </a:lnTo>
                  <a:lnTo>
                    <a:pt x="317" y="42"/>
                  </a:lnTo>
                  <a:lnTo>
                    <a:pt x="150" y="24"/>
                  </a:lnTo>
                  <a:lnTo>
                    <a:pt x="72" y="1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ltGray">
            <a:xfrm>
              <a:off x="4804" y="3591"/>
              <a:ext cx="954" cy="90"/>
            </a:xfrm>
            <a:custGeom>
              <a:avLst/>
              <a:gdLst/>
              <a:ahLst/>
              <a:cxnLst>
                <a:cxn ang="0">
                  <a:pos x="700" y="0"/>
                </a:cxn>
                <a:cxn ang="0">
                  <a:pos x="598" y="0"/>
                </a:cxn>
                <a:cxn ang="0">
                  <a:pos x="515" y="0"/>
                </a:cxn>
                <a:cxn ang="0">
                  <a:pos x="431" y="0"/>
                </a:cxn>
                <a:cxn ang="0">
                  <a:pos x="365" y="0"/>
                </a:cxn>
                <a:cxn ang="0">
                  <a:pos x="299" y="0"/>
                </a:cxn>
                <a:cxn ang="0">
                  <a:pos x="245" y="0"/>
                </a:cxn>
                <a:cxn ang="0">
                  <a:pos x="198" y="0"/>
                </a:cxn>
                <a:cxn ang="0">
                  <a:pos x="162" y="0"/>
                </a:cxn>
                <a:cxn ang="0">
                  <a:pos x="126" y="6"/>
                </a:cxn>
                <a:cxn ang="0">
                  <a:pos x="96" y="6"/>
                </a:cxn>
                <a:cxn ang="0">
                  <a:pos x="54" y="12"/>
                </a:cxn>
                <a:cxn ang="0">
                  <a:pos x="30" y="12"/>
                </a:cxn>
                <a:cxn ang="0">
                  <a:pos x="12" y="18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6" y="30"/>
                </a:cxn>
                <a:cxn ang="0">
                  <a:pos x="24" y="36"/>
                </a:cxn>
                <a:cxn ang="0">
                  <a:pos x="54" y="42"/>
                </a:cxn>
                <a:cxn ang="0">
                  <a:pos x="102" y="54"/>
                </a:cxn>
                <a:cxn ang="0">
                  <a:pos x="168" y="60"/>
                </a:cxn>
                <a:cxn ang="0">
                  <a:pos x="251" y="66"/>
                </a:cxn>
                <a:cxn ang="0">
                  <a:pos x="341" y="78"/>
                </a:cxn>
                <a:cxn ang="0">
                  <a:pos x="449" y="84"/>
                </a:cxn>
                <a:cxn ang="0">
                  <a:pos x="568" y="84"/>
                </a:cxn>
                <a:cxn ang="0">
                  <a:pos x="694" y="90"/>
                </a:cxn>
                <a:cxn ang="0">
                  <a:pos x="825" y="90"/>
                </a:cxn>
                <a:cxn ang="0">
                  <a:pos x="951" y="90"/>
                </a:cxn>
                <a:cxn ang="0">
                  <a:pos x="951" y="6"/>
                </a:cxn>
                <a:cxn ang="0">
                  <a:pos x="831" y="6"/>
                </a:cxn>
                <a:cxn ang="0">
                  <a:pos x="772" y="6"/>
                </a:cxn>
                <a:cxn ang="0">
                  <a:pos x="700" y="0"/>
                </a:cxn>
                <a:cxn ang="0">
                  <a:pos x="700" y="0"/>
                </a:cxn>
              </a:cxnLst>
              <a:rect l="0" t="0" r="r" b="b"/>
              <a:pathLst>
                <a:path w="951" h="90">
                  <a:moveTo>
                    <a:pt x="700" y="0"/>
                  </a:moveTo>
                  <a:lnTo>
                    <a:pt x="598" y="0"/>
                  </a:lnTo>
                  <a:lnTo>
                    <a:pt x="515" y="0"/>
                  </a:lnTo>
                  <a:lnTo>
                    <a:pt x="431" y="0"/>
                  </a:lnTo>
                  <a:lnTo>
                    <a:pt x="365" y="0"/>
                  </a:lnTo>
                  <a:lnTo>
                    <a:pt x="299" y="0"/>
                  </a:lnTo>
                  <a:lnTo>
                    <a:pt x="245" y="0"/>
                  </a:lnTo>
                  <a:lnTo>
                    <a:pt x="198" y="0"/>
                  </a:lnTo>
                  <a:lnTo>
                    <a:pt x="162" y="0"/>
                  </a:lnTo>
                  <a:lnTo>
                    <a:pt x="126" y="6"/>
                  </a:lnTo>
                  <a:lnTo>
                    <a:pt x="96" y="6"/>
                  </a:lnTo>
                  <a:lnTo>
                    <a:pt x="54" y="12"/>
                  </a:lnTo>
                  <a:lnTo>
                    <a:pt x="30" y="12"/>
                  </a:lnTo>
                  <a:lnTo>
                    <a:pt x="12" y="18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6" y="30"/>
                  </a:lnTo>
                  <a:lnTo>
                    <a:pt x="24" y="36"/>
                  </a:lnTo>
                  <a:lnTo>
                    <a:pt x="54" y="42"/>
                  </a:lnTo>
                  <a:lnTo>
                    <a:pt x="102" y="54"/>
                  </a:lnTo>
                  <a:lnTo>
                    <a:pt x="168" y="60"/>
                  </a:lnTo>
                  <a:lnTo>
                    <a:pt x="251" y="66"/>
                  </a:lnTo>
                  <a:lnTo>
                    <a:pt x="341" y="78"/>
                  </a:lnTo>
                  <a:lnTo>
                    <a:pt x="449" y="84"/>
                  </a:lnTo>
                  <a:lnTo>
                    <a:pt x="568" y="84"/>
                  </a:lnTo>
                  <a:lnTo>
                    <a:pt x="694" y="90"/>
                  </a:lnTo>
                  <a:lnTo>
                    <a:pt x="825" y="90"/>
                  </a:lnTo>
                  <a:lnTo>
                    <a:pt x="951" y="90"/>
                  </a:lnTo>
                  <a:lnTo>
                    <a:pt x="951" y="6"/>
                  </a:lnTo>
                  <a:lnTo>
                    <a:pt x="831" y="6"/>
                  </a:lnTo>
                  <a:lnTo>
                    <a:pt x="772" y="6"/>
                  </a:lnTo>
                  <a:lnTo>
                    <a:pt x="700" y="0"/>
                  </a:lnTo>
                  <a:lnTo>
                    <a:pt x="7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ltGray">
            <a:xfrm>
              <a:off x="3059" y="1541"/>
              <a:ext cx="102" cy="155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12"/>
                </a:cxn>
                <a:cxn ang="0">
                  <a:pos x="30" y="72"/>
                </a:cxn>
                <a:cxn ang="0">
                  <a:pos x="30" y="155"/>
                </a:cxn>
                <a:cxn ang="0">
                  <a:pos x="72" y="155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5">
                  <a:moveTo>
                    <a:pt x="102" y="0"/>
                  </a:moveTo>
                  <a:lnTo>
                    <a:pt x="0" y="12"/>
                  </a:lnTo>
                  <a:lnTo>
                    <a:pt x="30" y="72"/>
                  </a:lnTo>
                  <a:lnTo>
                    <a:pt x="30" y="155"/>
                  </a:lnTo>
                  <a:lnTo>
                    <a:pt x="72" y="155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" name="Freeform 17"/>
            <p:cNvSpPr>
              <a:spLocks noEditPoints="1"/>
            </p:cNvSpPr>
            <p:nvPr/>
          </p:nvSpPr>
          <p:spPr bwMode="ltGray">
            <a:xfrm>
              <a:off x="3059" y="1690"/>
              <a:ext cx="90" cy="96"/>
            </a:xfrm>
            <a:custGeom>
              <a:avLst/>
              <a:gdLst/>
              <a:ahLst/>
              <a:cxnLst>
                <a:cxn ang="0">
                  <a:pos x="48" y="96"/>
                </a:cxn>
                <a:cxn ang="0">
                  <a:pos x="72" y="72"/>
                </a:cxn>
                <a:cxn ang="0">
                  <a:pos x="84" y="48"/>
                </a:cxn>
                <a:cxn ang="0">
                  <a:pos x="90" y="36"/>
                </a:cxn>
                <a:cxn ang="0">
                  <a:pos x="84" y="24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0"/>
                </a:cxn>
                <a:cxn ang="0">
                  <a:pos x="12" y="12"/>
                </a:cxn>
                <a:cxn ang="0">
                  <a:pos x="6" y="24"/>
                </a:cxn>
                <a:cxn ang="0">
                  <a:pos x="0" y="36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8" y="96"/>
                </a:cxn>
                <a:cxn ang="0">
                  <a:pos x="48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54" y="66"/>
                </a:cxn>
                <a:cxn ang="0">
                  <a:pos x="48" y="78"/>
                </a:cxn>
                <a:cxn ang="0">
                  <a:pos x="30" y="66"/>
                </a:cxn>
                <a:cxn ang="0">
                  <a:pos x="24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90" h="96">
                  <a:moveTo>
                    <a:pt x="48" y="96"/>
                  </a:moveTo>
                  <a:lnTo>
                    <a:pt x="72" y="72"/>
                  </a:lnTo>
                  <a:lnTo>
                    <a:pt x="84" y="48"/>
                  </a:lnTo>
                  <a:lnTo>
                    <a:pt x="90" y="36"/>
                  </a:lnTo>
                  <a:lnTo>
                    <a:pt x="84" y="24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0"/>
                  </a:lnTo>
                  <a:lnTo>
                    <a:pt x="12" y="12"/>
                  </a:lnTo>
                  <a:lnTo>
                    <a:pt x="6" y="24"/>
                  </a:lnTo>
                  <a:lnTo>
                    <a:pt x="0" y="36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8" y="96"/>
                  </a:lnTo>
                  <a:lnTo>
                    <a:pt x="48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54" y="66"/>
                  </a:lnTo>
                  <a:lnTo>
                    <a:pt x="48" y="78"/>
                  </a:lnTo>
                  <a:lnTo>
                    <a:pt x="30" y="66"/>
                  </a:lnTo>
                  <a:lnTo>
                    <a:pt x="24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" name="Freeform 18"/>
            <p:cNvSpPr>
              <a:spLocks noEditPoints="1"/>
            </p:cNvSpPr>
            <p:nvPr/>
          </p:nvSpPr>
          <p:spPr bwMode="ltGray">
            <a:xfrm>
              <a:off x="3059" y="1768"/>
              <a:ext cx="90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54" y="108"/>
                </a:cxn>
                <a:cxn ang="0">
                  <a:pos x="78" y="96"/>
                </a:cxn>
                <a:cxn ang="0">
                  <a:pos x="90" y="72"/>
                </a:cxn>
                <a:cxn ang="0">
                  <a:pos x="84" y="42"/>
                </a:cxn>
                <a:cxn ang="0">
                  <a:pos x="66" y="24"/>
                </a:cxn>
                <a:cxn ang="0">
                  <a:pos x="54" y="12"/>
                </a:cxn>
                <a:cxn ang="0">
                  <a:pos x="48" y="6"/>
                </a:cxn>
                <a:cxn ang="0">
                  <a:pos x="48" y="6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30" y="36"/>
                </a:cxn>
                <a:cxn ang="0">
                  <a:pos x="42" y="24"/>
                </a:cxn>
                <a:cxn ang="0">
                  <a:pos x="48" y="18"/>
                </a:cxn>
                <a:cxn ang="0">
                  <a:pos x="66" y="30"/>
                </a:cxn>
                <a:cxn ang="0">
                  <a:pos x="72" y="48"/>
                </a:cxn>
                <a:cxn ang="0">
                  <a:pos x="78" y="72"/>
                </a:cxn>
                <a:cxn ang="0">
                  <a:pos x="78" y="84"/>
                </a:cxn>
                <a:cxn ang="0">
                  <a:pos x="66" y="96"/>
                </a:cxn>
                <a:cxn ang="0">
                  <a:pos x="42" y="102"/>
                </a:cxn>
                <a:cxn ang="0">
                  <a:pos x="30" y="96"/>
                </a:cxn>
                <a:cxn ang="0">
                  <a:pos x="18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90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54" y="108"/>
                  </a:lnTo>
                  <a:lnTo>
                    <a:pt x="78" y="96"/>
                  </a:lnTo>
                  <a:lnTo>
                    <a:pt x="90" y="72"/>
                  </a:lnTo>
                  <a:lnTo>
                    <a:pt x="84" y="42"/>
                  </a:lnTo>
                  <a:lnTo>
                    <a:pt x="66" y="24"/>
                  </a:lnTo>
                  <a:lnTo>
                    <a:pt x="54" y="12"/>
                  </a:lnTo>
                  <a:lnTo>
                    <a:pt x="48" y="6"/>
                  </a:lnTo>
                  <a:lnTo>
                    <a:pt x="48" y="6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30" y="36"/>
                  </a:lnTo>
                  <a:lnTo>
                    <a:pt x="42" y="24"/>
                  </a:lnTo>
                  <a:lnTo>
                    <a:pt x="48" y="18"/>
                  </a:lnTo>
                  <a:lnTo>
                    <a:pt x="66" y="30"/>
                  </a:lnTo>
                  <a:lnTo>
                    <a:pt x="72" y="48"/>
                  </a:lnTo>
                  <a:lnTo>
                    <a:pt x="78" y="72"/>
                  </a:lnTo>
                  <a:lnTo>
                    <a:pt x="78" y="84"/>
                  </a:lnTo>
                  <a:lnTo>
                    <a:pt x="66" y="96"/>
                  </a:lnTo>
                  <a:lnTo>
                    <a:pt x="42" y="102"/>
                  </a:lnTo>
                  <a:lnTo>
                    <a:pt x="30" y="96"/>
                  </a:lnTo>
                  <a:lnTo>
                    <a:pt x="18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ltGray">
            <a:xfrm>
              <a:off x="5470" y="1205"/>
              <a:ext cx="102" cy="156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6"/>
                </a:cxn>
                <a:cxn ang="0">
                  <a:pos x="30" y="72"/>
                </a:cxn>
                <a:cxn ang="0">
                  <a:pos x="30" y="156"/>
                </a:cxn>
                <a:cxn ang="0">
                  <a:pos x="72" y="156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6">
                  <a:moveTo>
                    <a:pt x="102" y="0"/>
                  </a:moveTo>
                  <a:lnTo>
                    <a:pt x="0" y="6"/>
                  </a:lnTo>
                  <a:lnTo>
                    <a:pt x="30" y="72"/>
                  </a:lnTo>
                  <a:lnTo>
                    <a:pt x="30" y="156"/>
                  </a:lnTo>
                  <a:lnTo>
                    <a:pt x="72" y="156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2" name="Freeform 20"/>
            <p:cNvSpPr>
              <a:spLocks noEditPoints="1"/>
            </p:cNvSpPr>
            <p:nvPr/>
          </p:nvSpPr>
          <p:spPr bwMode="ltGray">
            <a:xfrm>
              <a:off x="5476" y="1349"/>
              <a:ext cx="84" cy="96"/>
            </a:xfrm>
            <a:custGeom>
              <a:avLst/>
              <a:gdLst/>
              <a:ahLst/>
              <a:cxnLst>
                <a:cxn ang="0">
                  <a:pos x="42" y="96"/>
                </a:cxn>
                <a:cxn ang="0">
                  <a:pos x="66" y="78"/>
                </a:cxn>
                <a:cxn ang="0">
                  <a:pos x="84" y="54"/>
                </a:cxn>
                <a:cxn ang="0">
                  <a:pos x="84" y="30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6"/>
                </a:cxn>
                <a:cxn ang="0">
                  <a:pos x="12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2" y="96"/>
                </a:cxn>
                <a:cxn ang="0">
                  <a:pos x="42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4"/>
                </a:cxn>
                <a:cxn ang="0">
                  <a:pos x="54" y="72"/>
                </a:cxn>
                <a:cxn ang="0">
                  <a:pos x="42" y="84"/>
                </a:cxn>
                <a:cxn ang="0">
                  <a:pos x="42" y="84"/>
                </a:cxn>
                <a:cxn ang="0">
                  <a:pos x="30" y="72"/>
                </a:cxn>
                <a:cxn ang="0">
                  <a:pos x="18" y="54"/>
                </a:cxn>
                <a:cxn ang="0">
                  <a:pos x="18" y="30"/>
                </a:cxn>
                <a:cxn ang="0">
                  <a:pos x="30" y="18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6">
                  <a:moveTo>
                    <a:pt x="42" y="96"/>
                  </a:moveTo>
                  <a:lnTo>
                    <a:pt x="66" y="78"/>
                  </a:lnTo>
                  <a:lnTo>
                    <a:pt x="84" y="54"/>
                  </a:lnTo>
                  <a:lnTo>
                    <a:pt x="84" y="30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6"/>
                  </a:lnTo>
                  <a:lnTo>
                    <a:pt x="12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2" y="96"/>
                  </a:lnTo>
                  <a:lnTo>
                    <a:pt x="42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4"/>
                  </a:lnTo>
                  <a:lnTo>
                    <a:pt x="54" y="72"/>
                  </a:lnTo>
                  <a:lnTo>
                    <a:pt x="42" y="84"/>
                  </a:lnTo>
                  <a:lnTo>
                    <a:pt x="42" y="84"/>
                  </a:lnTo>
                  <a:lnTo>
                    <a:pt x="30" y="72"/>
                  </a:lnTo>
                  <a:lnTo>
                    <a:pt x="18" y="54"/>
                  </a:lnTo>
                  <a:lnTo>
                    <a:pt x="18" y="30"/>
                  </a:lnTo>
                  <a:lnTo>
                    <a:pt x="30" y="18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3" name="Freeform 21"/>
            <p:cNvSpPr>
              <a:spLocks noEditPoints="1"/>
            </p:cNvSpPr>
            <p:nvPr/>
          </p:nvSpPr>
          <p:spPr bwMode="ltGray">
            <a:xfrm>
              <a:off x="5470" y="1433"/>
              <a:ext cx="90" cy="108"/>
            </a:xfrm>
            <a:custGeom>
              <a:avLst/>
              <a:gdLst/>
              <a:ahLst/>
              <a:cxnLst>
                <a:cxn ang="0">
                  <a:pos x="6" y="90"/>
                </a:cxn>
                <a:cxn ang="0">
                  <a:pos x="18" y="102"/>
                </a:cxn>
                <a:cxn ang="0">
                  <a:pos x="30" y="108"/>
                </a:cxn>
                <a:cxn ang="0">
                  <a:pos x="60" y="108"/>
                </a:cxn>
                <a:cxn ang="0">
                  <a:pos x="84" y="96"/>
                </a:cxn>
                <a:cxn ang="0">
                  <a:pos x="90" y="84"/>
                </a:cxn>
                <a:cxn ang="0">
                  <a:pos x="90" y="66"/>
                </a:cxn>
                <a:cxn ang="0">
                  <a:pos x="84" y="36"/>
                </a:cxn>
                <a:cxn ang="0">
                  <a:pos x="72" y="18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54" y="0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12" y="48"/>
                </a:cxn>
                <a:cxn ang="0">
                  <a:pos x="0" y="66"/>
                </a:cxn>
                <a:cxn ang="0">
                  <a:pos x="6" y="90"/>
                </a:cxn>
                <a:cxn ang="0">
                  <a:pos x="6" y="90"/>
                </a:cxn>
                <a:cxn ang="0">
                  <a:pos x="18" y="66"/>
                </a:cxn>
                <a:cxn ang="0">
                  <a:pos x="24" y="48"/>
                </a:cxn>
                <a:cxn ang="0">
                  <a:pos x="36" y="30"/>
                </a:cxn>
                <a:cxn ang="0">
                  <a:pos x="42" y="18"/>
                </a:cxn>
                <a:cxn ang="0">
                  <a:pos x="48" y="12"/>
                </a:cxn>
                <a:cxn ang="0">
                  <a:pos x="78" y="42"/>
                </a:cxn>
                <a:cxn ang="0">
                  <a:pos x="84" y="66"/>
                </a:cxn>
                <a:cxn ang="0">
                  <a:pos x="66" y="90"/>
                </a:cxn>
                <a:cxn ang="0">
                  <a:pos x="54" y="96"/>
                </a:cxn>
                <a:cxn ang="0">
                  <a:pos x="42" y="96"/>
                </a:cxn>
                <a:cxn ang="0">
                  <a:pos x="30" y="96"/>
                </a:cxn>
                <a:cxn ang="0">
                  <a:pos x="24" y="84"/>
                </a:cxn>
                <a:cxn ang="0">
                  <a:pos x="18" y="78"/>
                </a:cxn>
                <a:cxn ang="0">
                  <a:pos x="18" y="66"/>
                </a:cxn>
                <a:cxn ang="0">
                  <a:pos x="18" y="66"/>
                </a:cxn>
              </a:cxnLst>
              <a:rect l="0" t="0" r="r" b="b"/>
              <a:pathLst>
                <a:path w="90" h="108">
                  <a:moveTo>
                    <a:pt x="6" y="90"/>
                  </a:moveTo>
                  <a:lnTo>
                    <a:pt x="18" y="102"/>
                  </a:lnTo>
                  <a:lnTo>
                    <a:pt x="30" y="108"/>
                  </a:lnTo>
                  <a:lnTo>
                    <a:pt x="60" y="108"/>
                  </a:lnTo>
                  <a:lnTo>
                    <a:pt x="84" y="96"/>
                  </a:lnTo>
                  <a:lnTo>
                    <a:pt x="90" y="84"/>
                  </a:lnTo>
                  <a:lnTo>
                    <a:pt x="90" y="66"/>
                  </a:lnTo>
                  <a:lnTo>
                    <a:pt x="84" y="36"/>
                  </a:lnTo>
                  <a:lnTo>
                    <a:pt x="72" y="18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12" y="48"/>
                  </a:lnTo>
                  <a:lnTo>
                    <a:pt x="0" y="66"/>
                  </a:lnTo>
                  <a:lnTo>
                    <a:pt x="6" y="90"/>
                  </a:lnTo>
                  <a:lnTo>
                    <a:pt x="6" y="90"/>
                  </a:lnTo>
                  <a:close/>
                  <a:moveTo>
                    <a:pt x="18" y="66"/>
                  </a:moveTo>
                  <a:lnTo>
                    <a:pt x="24" y="48"/>
                  </a:lnTo>
                  <a:lnTo>
                    <a:pt x="36" y="30"/>
                  </a:lnTo>
                  <a:lnTo>
                    <a:pt x="42" y="18"/>
                  </a:lnTo>
                  <a:lnTo>
                    <a:pt x="48" y="12"/>
                  </a:lnTo>
                  <a:lnTo>
                    <a:pt x="78" y="42"/>
                  </a:lnTo>
                  <a:lnTo>
                    <a:pt x="84" y="66"/>
                  </a:lnTo>
                  <a:lnTo>
                    <a:pt x="66" y="90"/>
                  </a:lnTo>
                  <a:lnTo>
                    <a:pt x="54" y="96"/>
                  </a:lnTo>
                  <a:lnTo>
                    <a:pt x="42" y="96"/>
                  </a:lnTo>
                  <a:lnTo>
                    <a:pt x="30" y="96"/>
                  </a:lnTo>
                  <a:lnTo>
                    <a:pt x="24" y="84"/>
                  </a:lnTo>
                  <a:lnTo>
                    <a:pt x="18" y="78"/>
                  </a:lnTo>
                  <a:lnTo>
                    <a:pt x="18" y="66"/>
                  </a:lnTo>
                  <a:lnTo>
                    <a:pt x="18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4" name="Freeform 22"/>
            <p:cNvSpPr>
              <a:spLocks noEditPoints="1"/>
            </p:cNvSpPr>
            <p:nvPr/>
          </p:nvSpPr>
          <p:spPr bwMode="ltGray">
            <a:xfrm>
              <a:off x="5428" y="3525"/>
              <a:ext cx="66" cy="96"/>
            </a:xfrm>
            <a:custGeom>
              <a:avLst/>
              <a:gdLst/>
              <a:ahLst/>
              <a:cxnLst>
                <a:cxn ang="0">
                  <a:pos x="30" y="96"/>
                </a:cxn>
                <a:cxn ang="0">
                  <a:pos x="54" y="72"/>
                </a:cxn>
                <a:cxn ang="0">
                  <a:pos x="66" y="48"/>
                </a:cxn>
                <a:cxn ang="0">
                  <a:pos x="66" y="24"/>
                </a:cxn>
                <a:cxn ang="0">
                  <a:pos x="54" y="6"/>
                </a:cxn>
                <a:cxn ang="0">
                  <a:pos x="30" y="0"/>
                </a:cxn>
                <a:cxn ang="0">
                  <a:pos x="18" y="0"/>
                </a:cxn>
                <a:cxn ang="0">
                  <a:pos x="6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18" y="84"/>
                </a:cxn>
                <a:cxn ang="0">
                  <a:pos x="30" y="96"/>
                </a:cxn>
                <a:cxn ang="0">
                  <a:pos x="30" y="96"/>
                </a:cxn>
                <a:cxn ang="0">
                  <a:pos x="30" y="12"/>
                </a:cxn>
                <a:cxn ang="0">
                  <a:pos x="48" y="18"/>
                </a:cxn>
                <a:cxn ang="0">
                  <a:pos x="54" y="24"/>
                </a:cxn>
                <a:cxn ang="0">
                  <a:pos x="54" y="36"/>
                </a:cxn>
                <a:cxn ang="0">
                  <a:pos x="48" y="48"/>
                </a:cxn>
                <a:cxn ang="0">
                  <a:pos x="36" y="66"/>
                </a:cxn>
                <a:cxn ang="0">
                  <a:pos x="30" y="78"/>
                </a:cxn>
                <a:cxn ang="0">
                  <a:pos x="18" y="66"/>
                </a:cxn>
                <a:cxn ang="0">
                  <a:pos x="12" y="48"/>
                </a:cxn>
                <a:cxn ang="0">
                  <a:pos x="6" y="30"/>
                </a:cxn>
                <a:cxn ang="0">
                  <a:pos x="18" y="12"/>
                </a:cxn>
                <a:cxn ang="0">
                  <a:pos x="30" y="12"/>
                </a:cxn>
                <a:cxn ang="0">
                  <a:pos x="30" y="12"/>
                </a:cxn>
              </a:cxnLst>
              <a:rect l="0" t="0" r="r" b="b"/>
              <a:pathLst>
                <a:path w="66" h="96">
                  <a:moveTo>
                    <a:pt x="30" y="96"/>
                  </a:moveTo>
                  <a:lnTo>
                    <a:pt x="54" y="72"/>
                  </a:lnTo>
                  <a:lnTo>
                    <a:pt x="66" y="48"/>
                  </a:lnTo>
                  <a:lnTo>
                    <a:pt x="66" y="24"/>
                  </a:lnTo>
                  <a:lnTo>
                    <a:pt x="54" y="6"/>
                  </a:lnTo>
                  <a:lnTo>
                    <a:pt x="30" y="0"/>
                  </a:lnTo>
                  <a:lnTo>
                    <a:pt x="18" y="0"/>
                  </a:lnTo>
                  <a:lnTo>
                    <a:pt x="6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18" y="84"/>
                  </a:lnTo>
                  <a:lnTo>
                    <a:pt x="30" y="96"/>
                  </a:lnTo>
                  <a:lnTo>
                    <a:pt x="30" y="96"/>
                  </a:lnTo>
                  <a:close/>
                  <a:moveTo>
                    <a:pt x="30" y="12"/>
                  </a:moveTo>
                  <a:lnTo>
                    <a:pt x="48" y="18"/>
                  </a:lnTo>
                  <a:lnTo>
                    <a:pt x="54" y="24"/>
                  </a:lnTo>
                  <a:lnTo>
                    <a:pt x="54" y="36"/>
                  </a:lnTo>
                  <a:lnTo>
                    <a:pt x="48" y="48"/>
                  </a:lnTo>
                  <a:lnTo>
                    <a:pt x="36" y="66"/>
                  </a:lnTo>
                  <a:lnTo>
                    <a:pt x="30" y="78"/>
                  </a:lnTo>
                  <a:lnTo>
                    <a:pt x="18" y="66"/>
                  </a:lnTo>
                  <a:lnTo>
                    <a:pt x="12" y="48"/>
                  </a:lnTo>
                  <a:lnTo>
                    <a:pt x="6" y="30"/>
                  </a:lnTo>
                  <a:lnTo>
                    <a:pt x="18" y="12"/>
                  </a:lnTo>
                  <a:lnTo>
                    <a:pt x="30" y="12"/>
                  </a:lnTo>
                  <a:lnTo>
                    <a:pt x="30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5" name="Freeform 23"/>
            <p:cNvSpPr>
              <a:spLocks/>
            </p:cNvSpPr>
            <p:nvPr/>
          </p:nvSpPr>
          <p:spPr bwMode="ltGray">
            <a:xfrm>
              <a:off x="3017" y="1127"/>
              <a:ext cx="2603" cy="444"/>
            </a:xfrm>
            <a:custGeom>
              <a:avLst/>
              <a:gdLst/>
              <a:ahLst/>
              <a:cxnLst>
                <a:cxn ang="0">
                  <a:pos x="2577" y="0"/>
                </a:cxn>
                <a:cxn ang="0">
                  <a:pos x="2594" y="72"/>
                </a:cxn>
                <a:cxn ang="0">
                  <a:pos x="6" y="444"/>
                </a:cxn>
                <a:cxn ang="0">
                  <a:pos x="0" y="396"/>
                </a:cxn>
                <a:cxn ang="0">
                  <a:pos x="1225" y="96"/>
                </a:cxn>
                <a:cxn ang="0">
                  <a:pos x="1351" y="78"/>
                </a:cxn>
                <a:cxn ang="0">
                  <a:pos x="2577" y="0"/>
                </a:cxn>
                <a:cxn ang="0">
                  <a:pos x="2577" y="0"/>
                </a:cxn>
              </a:cxnLst>
              <a:rect l="0" t="0" r="r" b="b"/>
              <a:pathLst>
                <a:path w="2594" h="444">
                  <a:moveTo>
                    <a:pt x="2577" y="0"/>
                  </a:moveTo>
                  <a:lnTo>
                    <a:pt x="2594" y="72"/>
                  </a:lnTo>
                  <a:lnTo>
                    <a:pt x="6" y="444"/>
                  </a:lnTo>
                  <a:lnTo>
                    <a:pt x="0" y="396"/>
                  </a:lnTo>
                  <a:lnTo>
                    <a:pt x="1225" y="96"/>
                  </a:lnTo>
                  <a:lnTo>
                    <a:pt x="1351" y="78"/>
                  </a:lnTo>
                  <a:lnTo>
                    <a:pt x="2577" y="0"/>
                  </a:lnTo>
                  <a:lnTo>
                    <a:pt x="25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6" name="Freeform 24"/>
            <p:cNvSpPr>
              <a:spLocks noEditPoints="1"/>
            </p:cNvSpPr>
            <p:nvPr/>
          </p:nvSpPr>
          <p:spPr bwMode="ltGray">
            <a:xfrm>
              <a:off x="2934" y="3773"/>
              <a:ext cx="84" cy="95"/>
            </a:xfrm>
            <a:custGeom>
              <a:avLst/>
              <a:gdLst/>
              <a:ahLst/>
              <a:cxnLst>
                <a:cxn ang="0">
                  <a:pos x="36" y="95"/>
                </a:cxn>
                <a:cxn ang="0">
                  <a:pos x="60" y="77"/>
                </a:cxn>
                <a:cxn ang="0">
                  <a:pos x="78" y="53"/>
                </a:cxn>
                <a:cxn ang="0">
                  <a:pos x="84" y="42"/>
                </a:cxn>
                <a:cxn ang="0">
                  <a:pos x="84" y="30"/>
                </a:cxn>
                <a:cxn ang="0">
                  <a:pos x="72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12" y="12"/>
                </a:cxn>
                <a:cxn ang="0">
                  <a:pos x="0" y="24"/>
                </a:cxn>
                <a:cxn ang="0">
                  <a:pos x="0" y="36"/>
                </a:cxn>
                <a:cxn ang="0">
                  <a:pos x="6" y="59"/>
                </a:cxn>
                <a:cxn ang="0">
                  <a:pos x="24" y="83"/>
                </a:cxn>
                <a:cxn ang="0">
                  <a:pos x="36" y="95"/>
                </a:cxn>
                <a:cxn ang="0">
                  <a:pos x="36" y="95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3"/>
                </a:cxn>
                <a:cxn ang="0">
                  <a:pos x="48" y="71"/>
                </a:cxn>
                <a:cxn ang="0">
                  <a:pos x="42" y="77"/>
                </a:cxn>
                <a:cxn ang="0">
                  <a:pos x="36" y="77"/>
                </a:cxn>
                <a:cxn ang="0">
                  <a:pos x="24" y="65"/>
                </a:cxn>
                <a:cxn ang="0">
                  <a:pos x="18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5">
                  <a:moveTo>
                    <a:pt x="36" y="95"/>
                  </a:moveTo>
                  <a:lnTo>
                    <a:pt x="60" y="77"/>
                  </a:lnTo>
                  <a:lnTo>
                    <a:pt x="78" y="53"/>
                  </a:lnTo>
                  <a:lnTo>
                    <a:pt x="84" y="42"/>
                  </a:lnTo>
                  <a:lnTo>
                    <a:pt x="84" y="30"/>
                  </a:lnTo>
                  <a:lnTo>
                    <a:pt x="72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12" y="12"/>
                  </a:lnTo>
                  <a:lnTo>
                    <a:pt x="0" y="24"/>
                  </a:lnTo>
                  <a:lnTo>
                    <a:pt x="0" y="36"/>
                  </a:lnTo>
                  <a:lnTo>
                    <a:pt x="6" y="59"/>
                  </a:lnTo>
                  <a:lnTo>
                    <a:pt x="24" y="83"/>
                  </a:lnTo>
                  <a:lnTo>
                    <a:pt x="36" y="95"/>
                  </a:lnTo>
                  <a:lnTo>
                    <a:pt x="36" y="95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3"/>
                  </a:lnTo>
                  <a:lnTo>
                    <a:pt x="48" y="71"/>
                  </a:lnTo>
                  <a:lnTo>
                    <a:pt x="42" y="77"/>
                  </a:lnTo>
                  <a:lnTo>
                    <a:pt x="36" y="77"/>
                  </a:lnTo>
                  <a:lnTo>
                    <a:pt x="24" y="65"/>
                  </a:lnTo>
                  <a:lnTo>
                    <a:pt x="18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7" name="Freeform 25"/>
            <p:cNvSpPr>
              <a:spLocks noEditPoints="1"/>
            </p:cNvSpPr>
            <p:nvPr/>
          </p:nvSpPr>
          <p:spPr bwMode="ltGray">
            <a:xfrm>
              <a:off x="3779" y="3872"/>
              <a:ext cx="90" cy="108"/>
            </a:xfrm>
            <a:custGeom>
              <a:avLst/>
              <a:gdLst/>
              <a:ahLst/>
              <a:cxnLst>
                <a:cxn ang="0">
                  <a:pos x="12" y="96"/>
                </a:cxn>
                <a:cxn ang="0">
                  <a:pos x="24" y="108"/>
                </a:cxn>
                <a:cxn ang="0">
                  <a:pos x="42" y="108"/>
                </a:cxn>
                <a:cxn ang="0">
                  <a:pos x="66" y="102"/>
                </a:cxn>
                <a:cxn ang="0">
                  <a:pos x="84" y="78"/>
                </a:cxn>
                <a:cxn ang="0">
                  <a:pos x="90" y="66"/>
                </a:cxn>
                <a:cxn ang="0">
                  <a:pos x="84" y="48"/>
                </a:cxn>
                <a:cxn ang="0">
                  <a:pos x="66" y="24"/>
                </a:cxn>
                <a:cxn ang="0">
                  <a:pos x="48" y="12"/>
                </a:cxn>
                <a:cxn ang="0">
                  <a:pos x="36" y="0"/>
                </a:cxn>
                <a:cxn ang="0">
                  <a:pos x="30" y="0"/>
                </a:cxn>
                <a:cxn ang="0">
                  <a:pos x="30" y="0"/>
                </a:cxn>
                <a:cxn ang="0">
                  <a:pos x="24" y="0"/>
                </a:cxn>
                <a:cxn ang="0">
                  <a:pos x="12" y="30"/>
                </a:cxn>
                <a:cxn ang="0">
                  <a:pos x="0" y="54"/>
                </a:cxn>
                <a:cxn ang="0">
                  <a:pos x="0" y="78"/>
                </a:cxn>
                <a:cxn ang="0">
                  <a:pos x="12" y="96"/>
                </a:cxn>
                <a:cxn ang="0">
                  <a:pos x="12" y="96"/>
                </a:cxn>
                <a:cxn ang="0">
                  <a:pos x="12" y="72"/>
                </a:cxn>
                <a:cxn ang="0">
                  <a:pos x="18" y="54"/>
                </a:cxn>
                <a:cxn ang="0">
                  <a:pos x="24" y="36"/>
                </a:cxn>
                <a:cxn ang="0">
                  <a:pos x="30" y="18"/>
                </a:cxn>
                <a:cxn ang="0">
                  <a:pos x="30" y="12"/>
                </a:cxn>
                <a:cxn ang="0">
                  <a:pos x="48" y="24"/>
                </a:cxn>
                <a:cxn ang="0">
                  <a:pos x="66" y="36"/>
                </a:cxn>
                <a:cxn ang="0">
                  <a:pos x="78" y="54"/>
                </a:cxn>
                <a:cxn ang="0">
                  <a:pos x="78" y="72"/>
                </a:cxn>
                <a:cxn ang="0">
                  <a:pos x="72" y="84"/>
                </a:cxn>
                <a:cxn ang="0">
                  <a:pos x="48" y="96"/>
                </a:cxn>
                <a:cxn ang="0">
                  <a:pos x="36" y="96"/>
                </a:cxn>
                <a:cxn ang="0">
                  <a:pos x="24" y="90"/>
                </a:cxn>
                <a:cxn ang="0">
                  <a:pos x="18" y="84"/>
                </a:cxn>
                <a:cxn ang="0">
                  <a:pos x="12" y="72"/>
                </a:cxn>
                <a:cxn ang="0">
                  <a:pos x="12" y="72"/>
                </a:cxn>
              </a:cxnLst>
              <a:rect l="0" t="0" r="r" b="b"/>
              <a:pathLst>
                <a:path w="90" h="108">
                  <a:moveTo>
                    <a:pt x="12" y="96"/>
                  </a:moveTo>
                  <a:lnTo>
                    <a:pt x="24" y="108"/>
                  </a:lnTo>
                  <a:lnTo>
                    <a:pt x="42" y="108"/>
                  </a:lnTo>
                  <a:lnTo>
                    <a:pt x="66" y="102"/>
                  </a:lnTo>
                  <a:lnTo>
                    <a:pt x="84" y="78"/>
                  </a:lnTo>
                  <a:lnTo>
                    <a:pt x="90" y="66"/>
                  </a:lnTo>
                  <a:lnTo>
                    <a:pt x="84" y="48"/>
                  </a:lnTo>
                  <a:lnTo>
                    <a:pt x="66" y="24"/>
                  </a:lnTo>
                  <a:lnTo>
                    <a:pt x="48" y="1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24" y="0"/>
                  </a:lnTo>
                  <a:lnTo>
                    <a:pt x="12" y="30"/>
                  </a:lnTo>
                  <a:lnTo>
                    <a:pt x="0" y="54"/>
                  </a:lnTo>
                  <a:lnTo>
                    <a:pt x="0" y="78"/>
                  </a:lnTo>
                  <a:lnTo>
                    <a:pt x="12" y="96"/>
                  </a:lnTo>
                  <a:lnTo>
                    <a:pt x="12" y="96"/>
                  </a:lnTo>
                  <a:close/>
                  <a:moveTo>
                    <a:pt x="12" y="72"/>
                  </a:moveTo>
                  <a:lnTo>
                    <a:pt x="18" y="54"/>
                  </a:lnTo>
                  <a:lnTo>
                    <a:pt x="24" y="36"/>
                  </a:lnTo>
                  <a:lnTo>
                    <a:pt x="30" y="18"/>
                  </a:lnTo>
                  <a:lnTo>
                    <a:pt x="30" y="12"/>
                  </a:lnTo>
                  <a:lnTo>
                    <a:pt x="48" y="24"/>
                  </a:lnTo>
                  <a:lnTo>
                    <a:pt x="66" y="36"/>
                  </a:lnTo>
                  <a:lnTo>
                    <a:pt x="78" y="54"/>
                  </a:lnTo>
                  <a:lnTo>
                    <a:pt x="78" y="72"/>
                  </a:lnTo>
                  <a:lnTo>
                    <a:pt x="72" y="84"/>
                  </a:lnTo>
                  <a:lnTo>
                    <a:pt x="48" y="96"/>
                  </a:lnTo>
                  <a:lnTo>
                    <a:pt x="36" y="96"/>
                  </a:lnTo>
                  <a:lnTo>
                    <a:pt x="24" y="90"/>
                  </a:lnTo>
                  <a:lnTo>
                    <a:pt x="18" y="84"/>
                  </a:lnTo>
                  <a:lnTo>
                    <a:pt x="12" y="72"/>
                  </a:lnTo>
                  <a:lnTo>
                    <a:pt x="12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8" name="Freeform 26"/>
            <p:cNvSpPr>
              <a:spLocks noEditPoints="1"/>
            </p:cNvSpPr>
            <p:nvPr/>
          </p:nvSpPr>
          <p:spPr bwMode="ltGray">
            <a:xfrm>
              <a:off x="2400" y="3872"/>
              <a:ext cx="72" cy="90"/>
            </a:xfrm>
            <a:custGeom>
              <a:avLst/>
              <a:gdLst/>
              <a:ahLst/>
              <a:cxnLst>
                <a:cxn ang="0">
                  <a:pos x="71" y="90"/>
                </a:cxn>
                <a:cxn ang="0">
                  <a:pos x="71" y="60"/>
                </a:cxn>
                <a:cxn ang="0">
                  <a:pos x="71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30" y="78"/>
                </a:cxn>
                <a:cxn ang="0">
                  <a:pos x="54" y="90"/>
                </a:cxn>
                <a:cxn ang="0">
                  <a:pos x="71" y="90"/>
                </a:cxn>
                <a:cxn ang="0">
                  <a:pos x="71" y="90"/>
                </a:cxn>
                <a:cxn ang="0">
                  <a:pos x="24" y="18"/>
                </a:cxn>
                <a:cxn ang="0">
                  <a:pos x="42" y="18"/>
                </a:cxn>
                <a:cxn ang="0">
                  <a:pos x="54" y="18"/>
                </a:cxn>
                <a:cxn ang="0">
                  <a:pos x="60" y="42"/>
                </a:cxn>
                <a:cxn ang="0">
                  <a:pos x="60" y="66"/>
                </a:cxn>
                <a:cxn ang="0">
                  <a:pos x="60" y="72"/>
                </a:cxn>
                <a:cxn ang="0">
                  <a:pos x="60" y="78"/>
                </a:cxn>
                <a:cxn ang="0">
                  <a:pos x="42" y="72"/>
                </a:cxn>
                <a:cxn ang="0">
                  <a:pos x="24" y="66"/>
                </a:cxn>
                <a:cxn ang="0">
                  <a:pos x="12" y="48"/>
                </a:cxn>
                <a:cxn ang="0">
                  <a:pos x="12" y="30"/>
                </a:cxn>
                <a:cxn ang="0">
                  <a:pos x="24" y="18"/>
                </a:cxn>
                <a:cxn ang="0">
                  <a:pos x="24" y="18"/>
                </a:cxn>
              </a:cxnLst>
              <a:rect l="0" t="0" r="r" b="b"/>
              <a:pathLst>
                <a:path w="71" h="90">
                  <a:moveTo>
                    <a:pt x="71" y="90"/>
                  </a:moveTo>
                  <a:lnTo>
                    <a:pt x="71" y="60"/>
                  </a:lnTo>
                  <a:lnTo>
                    <a:pt x="71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30" y="78"/>
                  </a:lnTo>
                  <a:lnTo>
                    <a:pt x="54" y="90"/>
                  </a:lnTo>
                  <a:lnTo>
                    <a:pt x="71" y="90"/>
                  </a:lnTo>
                  <a:lnTo>
                    <a:pt x="71" y="90"/>
                  </a:lnTo>
                  <a:close/>
                  <a:moveTo>
                    <a:pt x="24" y="18"/>
                  </a:moveTo>
                  <a:lnTo>
                    <a:pt x="42" y="18"/>
                  </a:lnTo>
                  <a:lnTo>
                    <a:pt x="54" y="18"/>
                  </a:lnTo>
                  <a:lnTo>
                    <a:pt x="60" y="42"/>
                  </a:lnTo>
                  <a:lnTo>
                    <a:pt x="60" y="66"/>
                  </a:lnTo>
                  <a:lnTo>
                    <a:pt x="60" y="72"/>
                  </a:lnTo>
                  <a:lnTo>
                    <a:pt x="60" y="78"/>
                  </a:lnTo>
                  <a:lnTo>
                    <a:pt x="42" y="72"/>
                  </a:lnTo>
                  <a:lnTo>
                    <a:pt x="24" y="66"/>
                  </a:lnTo>
                  <a:lnTo>
                    <a:pt x="12" y="48"/>
                  </a:lnTo>
                  <a:lnTo>
                    <a:pt x="12" y="30"/>
                  </a:lnTo>
                  <a:lnTo>
                    <a:pt x="24" y="18"/>
                  </a:lnTo>
                  <a:lnTo>
                    <a:pt x="24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9" name="Oval 27"/>
            <p:cNvSpPr>
              <a:spLocks noChangeArrowheads="1"/>
            </p:cNvSpPr>
            <p:nvPr/>
          </p:nvSpPr>
          <p:spPr bwMode="ltGray">
            <a:xfrm>
              <a:off x="2444" y="3838"/>
              <a:ext cx="1380" cy="389"/>
            </a:xfrm>
            <a:prstGeom prst="ellipse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" name="Oval 28"/>
            <p:cNvSpPr>
              <a:spLocks noChangeArrowheads="1"/>
            </p:cNvSpPr>
            <p:nvPr/>
          </p:nvSpPr>
          <p:spPr bwMode="ltGray">
            <a:xfrm>
              <a:off x="2394" y="3834"/>
              <a:ext cx="1502" cy="288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1" name="Oval 29"/>
            <p:cNvSpPr>
              <a:spLocks noChangeArrowheads="1"/>
            </p:cNvSpPr>
            <p:nvPr/>
          </p:nvSpPr>
          <p:spPr bwMode="ltGray">
            <a:xfrm>
              <a:off x="2441" y="3860"/>
              <a:ext cx="1425" cy="22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2" name="Freeform 30"/>
            <p:cNvSpPr>
              <a:spLocks noEditPoints="1"/>
            </p:cNvSpPr>
            <p:nvPr/>
          </p:nvSpPr>
          <p:spPr bwMode="ltGray">
            <a:xfrm>
              <a:off x="3743" y="3788"/>
              <a:ext cx="90" cy="96"/>
            </a:xfrm>
            <a:custGeom>
              <a:avLst/>
              <a:gdLst/>
              <a:ahLst/>
              <a:cxnLst>
                <a:cxn ang="0">
                  <a:pos x="66" y="96"/>
                </a:cxn>
                <a:cxn ang="0">
                  <a:pos x="78" y="66"/>
                </a:cxn>
                <a:cxn ang="0">
                  <a:pos x="90" y="42"/>
                </a:cxn>
                <a:cxn ang="0">
                  <a:pos x="78" y="18"/>
                </a:cxn>
                <a:cxn ang="0">
                  <a:pos x="60" y="0"/>
                </a:cxn>
                <a:cxn ang="0">
                  <a:pos x="30" y="6"/>
                </a:cxn>
                <a:cxn ang="0">
                  <a:pos x="18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6" y="60"/>
                </a:cxn>
                <a:cxn ang="0">
                  <a:pos x="24" y="78"/>
                </a:cxn>
                <a:cxn ang="0">
                  <a:pos x="48" y="90"/>
                </a:cxn>
                <a:cxn ang="0">
                  <a:pos x="66" y="96"/>
                </a:cxn>
                <a:cxn ang="0">
                  <a:pos x="66" y="96"/>
                </a:cxn>
                <a:cxn ang="0">
                  <a:pos x="42" y="18"/>
                </a:cxn>
                <a:cxn ang="0">
                  <a:pos x="60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66" y="72"/>
                </a:cxn>
                <a:cxn ang="0">
                  <a:pos x="60" y="78"/>
                </a:cxn>
                <a:cxn ang="0">
                  <a:pos x="60" y="84"/>
                </a:cxn>
                <a:cxn ang="0">
                  <a:pos x="42" y="72"/>
                </a:cxn>
                <a:cxn ang="0">
                  <a:pos x="30" y="66"/>
                </a:cxn>
                <a:cxn ang="0">
                  <a:pos x="18" y="42"/>
                </a:cxn>
                <a:cxn ang="0">
                  <a:pos x="24" y="30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90" h="96">
                  <a:moveTo>
                    <a:pt x="66" y="96"/>
                  </a:moveTo>
                  <a:lnTo>
                    <a:pt x="78" y="66"/>
                  </a:lnTo>
                  <a:lnTo>
                    <a:pt x="90" y="42"/>
                  </a:lnTo>
                  <a:lnTo>
                    <a:pt x="78" y="18"/>
                  </a:lnTo>
                  <a:lnTo>
                    <a:pt x="60" y="0"/>
                  </a:lnTo>
                  <a:lnTo>
                    <a:pt x="30" y="6"/>
                  </a:lnTo>
                  <a:lnTo>
                    <a:pt x="18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6" y="60"/>
                  </a:lnTo>
                  <a:lnTo>
                    <a:pt x="24" y="78"/>
                  </a:lnTo>
                  <a:lnTo>
                    <a:pt x="48" y="90"/>
                  </a:lnTo>
                  <a:lnTo>
                    <a:pt x="66" y="96"/>
                  </a:lnTo>
                  <a:lnTo>
                    <a:pt x="66" y="96"/>
                  </a:lnTo>
                  <a:close/>
                  <a:moveTo>
                    <a:pt x="42" y="18"/>
                  </a:moveTo>
                  <a:lnTo>
                    <a:pt x="60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66" y="72"/>
                  </a:lnTo>
                  <a:lnTo>
                    <a:pt x="60" y="78"/>
                  </a:lnTo>
                  <a:lnTo>
                    <a:pt x="60" y="84"/>
                  </a:lnTo>
                  <a:lnTo>
                    <a:pt x="42" y="72"/>
                  </a:lnTo>
                  <a:lnTo>
                    <a:pt x="30" y="66"/>
                  </a:lnTo>
                  <a:lnTo>
                    <a:pt x="18" y="42"/>
                  </a:lnTo>
                  <a:lnTo>
                    <a:pt x="24" y="30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3" name="Freeform 31"/>
            <p:cNvSpPr>
              <a:spLocks noEditPoints="1"/>
            </p:cNvSpPr>
            <p:nvPr/>
          </p:nvSpPr>
          <p:spPr bwMode="ltGray">
            <a:xfrm>
              <a:off x="5422" y="3603"/>
              <a:ext cx="72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48" y="108"/>
                </a:cxn>
                <a:cxn ang="0">
                  <a:pos x="66" y="96"/>
                </a:cxn>
                <a:cxn ang="0">
                  <a:pos x="72" y="66"/>
                </a:cxn>
                <a:cxn ang="0">
                  <a:pos x="66" y="42"/>
                </a:cxn>
                <a:cxn ang="0">
                  <a:pos x="60" y="18"/>
                </a:cxn>
                <a:cxn ang="0">
                  <a:pos x="48" y="6"/>
                </a:cxn>
                <a:cxn ang="0">
                  <a:pos x="42" y="0"/>
                </a:cxn>
                <a:cxn ang="0">
                  <a:pos x="42" y="0"/>
                </a:cxn>
                <a:cxn ang="0">
                  <a:pos x="36" y="0"/>
                </a:cxn>
                <a:cxn ang="0">
                  <a:pos x="18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24" y="36"/>
                </a:cxn>
                <a:cxn ang="0">
                  <a:pos x="30" y="24"/>
                </a:cxn>
                <a:cxn ang="0">
                  <a:pos x="36" y="18"/>
                </a:cxn>
                <a:cxn ang="0">
                  <a:pos x="54" y="30"/>
                </a:cxn>
                <a:cxn ang="0">
                  <a:pos x="60" y="48"/>
                </a:cxn>
                <a:cxn ang="0">
                  <a:pos x="66" y="72"/>
                </a:cxn>
                <a:cxn ang="0">
                  <a:pos x="66" y="84"/>
                </a:cxn>
                <a:cxn ang="0">
                  <a:pos x="54" y="96"/>
                </a:cxn>
                <a:cxn ang="0">
                  <a:pos x="30" y="102"/>
                </a:cxn>
                <a:cxn ang="0">
                  <a:pos x="24" y="96"/>
                </a:cxn>
                <a:cxn ang="0">
                  <a:pos x="12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72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48" y="108"/>
                  </a:lnTo>
                  <a:lnTo>
                    <a:pt x="66" y="96"/>
                  </a:lnTo>
                  <a:lnTo>
                    <a:pt x="72" y="66"/>
                  </a:lnTo>
                  <a:lnTo>
                    <a:pt x="66" y="42"/>
                  </a:lnTo>
                  <a:lnTo>
                    <a:pt x="60" y="18"/>
                  </a:lnTo>
                  <a:lnTo>
                    <a:pt x="48" y="6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36" y="0"/>
                  </a:lnTo>
                  <a:lnTo>
                    <a:pt x="18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24" y="36"/>
                  </a:lnTo>
                  <a:lnTo>
                    <a:pt x="30" y="24"/>
                  </a:lnTo>
                  <a:lnTo>
                    <a:pt x="36" y="18"/>
                  </a:lnTo>
                  <a:lnTo>
                    <a:pt x="54" y="30"/>
                  </a:lnTo>
                  <a:lnTo>
                    <a:pt x="60" y="48"/>
                  </a:lnTo>
                  <a:lnTo>
                    <a:pt x="66" y="72"/>
                  </a:lnTo>
                  <a:lnTo>
                    <a:pt x="66" y="84"/>
                  </a:lnTo>
                  <a:lnTo>
                    <a:pt x="54" y="96"/>
                  </a:lnTo>
                  <a:lnTo>
                    <a:pt x="30" y="102"/>
                  </a:lnTo>
                  <a:lnTo>
                    <a:pt x="24" y="96"/>
                  </a:lnTo>
                  <a:lnTo>
                    <a:pt x="12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4" name="Rectangle 32"/>
            <p:cNvSpPr>
              <a:spLocks noChangeArrowheads="1"/>
            </p:cNvSpPr>
            <p:nvPr/>
          </p:nvSpPr>
          <p:spPr bwMode="ltGray">
            <a:xfrm>
              <a:off x="4238" y="1773"/>
              <a:ext cx="173" cy="2539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5" name="Rectangle 33"/>
            <p:cNvSpPr>
              <a:spLocks noChangeArrowheads="1"/>
            </p:cNvSpPr>
            <p:nvPr/>
          </p:nvSpPr>
          <p:spPr bwMode="ltGray">
            <a:xfrm>
              <a:off x="4288" y="1545"/>
              <a:ext cx="76" cy="24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6" name="AutoShape 34"/>
            <p:cNvSpPr>
              <a:spLocks noChangeArrowheads="1"/>
            </p:cNvSpPr>
            <p:nvPr/>
          </p:nvSpPr>
          <p:spPr bwMode="ltGray">
            <a:xfrm>
              <a:off x="4220" y="1743"/>
              <a:ext cx="205" cy="5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7" name="Freeform 35"/>
            <p:cNvSpPr>
              <a:spLocks/>
            </p:cNvSpPr>
            <p:nvPr/>
          </p:nvSpPr>
          <p:spPr bwMode="ltGray">
            <a:xfrm>
              <a:off x="4306" y="1529"/>
              <a:ext cx="252" cy="1576"/>
            </a:xfrm>
            <a:custGeom>
              <a:avLst/>
              <a:gdLst/>
              <a:ahLst/>
              <a:cxnLst>
                <a:cxn ang="0">
                  <a:pos x="252" y="1576"/>
                </a:cxn>
                <a:cxn ang="0">
                  <a:pos x="12" y="84"/>
                </a:cxn>
                <a:cxn ang="0">
                  <a:pos x="12" y="60"/>
                </a:cxn>
                <a:cxn ang="0">
                  <a:pos x="0" y="12"/>
                </a:cxn>
                <a:cxn ang="0">
                  <a:pos x="72" y="0"/>
                </a:cxn>
                <a:cxn ang="0">
                  <a:pos x="72" y="0"/>
                </a:cxn>
                <a:cxn ang="0">
                  <a:pos x="78" y="48"/>
                </a:cxn>
                <a:cxn ang="0">
                  <a:pos x="88" y="66"/>
                </a:cxn>
              </a:cxnLst>
              <a:rect l="0" t="0" r="r" b="b"/>
              <a:pathLst>
                <a:path w="252" h="1576">
                  <a:moveTo>
                    <a:pt x="252" y="1576"/>
                  </a:moveTo>
                  <a:lnTo>
                    <a:pt x="12" y="84"/>
                  </a:lnTo>
                  <a:lnTo>
                    <a:pt x="12" y="60"/>
                  </a:lnTo>
                  <a:lnTo>
                    <a:pt x="0" y="12"/>
                  </a:lnTo>
                  <a:lnTo>
                    <a:pt x="72" y="0"/>
                  </a:lnTo>
                  <a:lnTo>
                    <a:pt x="72" y="0"/>
                  </a:lnTo>
                  <a:lnTo>
                    <a:pt x="78" y="48"/>
                  </a:lnTo>
                  <a:lnTo>
                    <a:pt x="88" y="6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8" name="Freeform 36"/>
            <p:cNvSpPr>
              <a:spLocks/>
            </p:cNvSpPr>
            <p:nvPr/>
          </p:nvSpPr>
          <p:spPr bwMode="ltGray">
            <a:xfrm>
              <a:off x="4169" y="1421"/>
              <a:ext cx="317" cy="138"/>
            </a:xfrm>
            <a:custGeom>
              <a:avLst/>
              <a:gdLst/>
              <a:ahLst/>
              <a:cxnLst>
                <a:cxn ang="0">
                  <a:pos x="161" y="0"/>
                </a:cxn>
                <a:cxn ang="0">
                  <a:pos x="227" y="6"/>
                </a:cxn>
                <a:cxn ang="0">
                  <a:pos x="275" y="36"/>
                </a:cxn>
                <a:cxn ang="0">
                  <a:pos x="304" y="78"/>
                </a:cxn>
                <a:cxn ang="0">
                  <a:pos x="316" y="138"/>
                </a:cxn>
                <a:cxn ang="0">
                  <a:pos x="0" y="138"/>
                </a:cxn>
                <a:cxn ang="0">
                  <a:pos x="11" y="78"/>
                </a:cxn>
                <a:cxn ang="0">
                  <a:pos x="47" y="36"/>
                </a:cxn>
                <a:cxn ang="0">
                  <a:pos x="95" y="6"/>
                </a:cxn>
                <a:cxn ang="0">
                  <a:pos x="161" y="0"/>
                </a:cxn>
                <a:cxn ang="0">
                  <a:pos x="161" y="0"/>
                </a:cxn>
              </a:cxnLst>
              <a:rect l="0" t="0" r="r" b="b"/>
              <a:pathLst>
                <a:path w="316" h="138">
                  <a:moveTo>
                    <a:pt x="161" y="0"/>
                  </a:moveTo>
                  <a:lnTo>
                    <a:pt x="227" y="6"/>
                  </a:lnTo>
                  <a:lnTo>
                    <a:pt x="275" y="36"/>
                  </a:lnTo>
                  <a:lnTo>
                    <a:pt x="304" y="78"/>
                  </a:lnTo>
                  <a:lnTo>
                    <a:pt x="316" y="138"/>
                  </a:lnTo>
                  <a:lnTo>
                    <a:pt x="0" y="138"/>
                  </a:lnTo>
                  <a:lnTo>
                    <a:pt x="11" y="78"/>
                  </a:lnTo>
                  <a:lnTo>
                    <a:pt x="47" y="36"/>
                  </a:lnTo>
                  <a:lnTo>
                    <a:pt x="95" y="6"/>
                  </a:lnTo>
                  <a:lnTo>
                    <a:pt x="161" y="0"/>
                  </a:lnTo>
                  <a:lnTo>
                    <a:pt x="16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26663" name="Rectangle 39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26664" name="Rectangle 40"/>
          <p:cNvSpPr>
            <a:spLocks noGrp="1" noChangeArrowheads="1"/>
          </p:cNvSpPr>
          <p:nvPr>
            <p:ph type="ctrTitle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9" name="Rectangle 3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0" name="Rectangle 3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1" name="Rectangle 4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5B86B8-CDAF-47CC-BAA0-6DCFAFE8E86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8404212"/>
      </p:ext>
    </p:extLst>
  </p:cSld>
  <p:clrMapOvr>
    <a:masterClrMapping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2E5A2D-7B9B-4503-983A-DDE54396848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5365328"/>
      </p:ext>
    </p:extLst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A5443C-9A38-4E64-B265-F8FF37773F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8380801"/>
      </p:ext>
    </p:extLst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3C21DF-E86F-41D4-991E-DF5A021A252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3159051"/>
      </p:ext>
    </p:extLst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9A93DA-0EDB-422B-B6B9-25A5089C2A9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1788827"/>
      </p:ext>
    </p:extLst>
  </p:cSld>
  <p:clrMapOvr>
    <a:masterClrMapping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2D9F31-348F-4B82-A50E-B1FD4FD27CA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5892627"/>
      </p:ext>
    </p:extLst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30E2EB-CDAB-4D84-BA0B-2B189B29DC6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6809176"/>
      </p:ext>
    </p:extLst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25A3F3-A9FE-4FC0-9925-61020AFE93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6696542"/>
      </p:ext>
    </p:extLst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2FA559-4AE4-4C86-81D1-4683971887A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7447948"/>
      </p:ext>
    </p:extLst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0492A3-E454-4C2D-9EDA-D5C337F1F68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8580753"/>
      </p:ext>
    </p:extLst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8AD910-BF0D-4FC9-8C77-5CD829578F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8756617"/>
      </p:ext>
    </p:extLst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663012"/>
            </a:gs>
            <a:gs pos="14999">
              <a:srgbClr val="A65528"/>
            </a:gs>
            <a:gs pos="35001">
              <a:srgbClr val="D49E6C"/>
            </a:gs>
            <a:gs pos="50000">
              <a:srgbClr val="D6B19C"/>
            </a:gs>
            <a:gs pos="64999">
              <a:srgbClr val="D49E6C"/>
            </a:gs>
            <a:gs pos="85001">
              <a:srgbClr val="A65528"/>
            </a:gs>
            <a:gs pos="100000">
              <a:srgbClr val="66301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3800475" y="1789113"/>
            <a:ext cx="5340350" cy="5056187"/>
            <a:chOff x="2394" y="1127"/>
            <a:chExt cx="3364" cy="3185"/>
          </a:xfrm>
        </p:grpSpPr>
        <p:sp>
          <p:nvSpPr>
            <p:cNvPr id="25603" name="Rectangle 3"/>
            <p:cNvSpPr>
              <a:spLocks noChangeArrowheads="1"/>
            </p:cNvSpPr>
            <p:nvPr userDrawn="1"/>
          </p:nvSpPr>
          <p:spPr bwMode="ltGray">
            <a:xfrm>
              <a:off x="4230" y="1365"/>
              <a:ext cx="197" cy="10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5604" name="Oval 4"/>
            <p:cNvSpPr>
              <a:spLocks noChangeArrowheads="1"/>
            </p:cNvSpPr>
            <p:nvPr userDrawn="1"/>
          </p:nvSpPr>
          <p:spPr bwMode="ltGray">
            <a:xfrm>
              <a:off x="4299" y="1185"/>
              <a:ext cx="47" cy="47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5605" name="Rectangle 5"/>
            <p:cNvSpPr>
              <a:spLocks noChangeArrowheads="1"/>
            </p:cNvSpPr>
            <p:nvPr userDrawn="1"/>
          </p:nvSpPr>
          <p:spPr bwMode="ltGray">
            <a:xfrm rot="995337">
              <a:off x="5205" y="1495"/>
              <a:ext cx="6" cy="20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5606" name="Freeform 6"/>
            <p:cNvSpPr>
              <a:spLocks noEditPoints="1"/>
            </p:cNvSpPr>
            <p:nvPr userDrawn="1"/>
          </p:nvSpPr>
          <p:spPr bwMode="ltGray">
            <a:xfrm>
              <a:off x="4871" y="3508"/>
              <a:ext cx="66" cy="96"/>
            </a:xfrm>
            <a:custGeom>
              <a:avLst/>
              <a:gdLst/>
              <a:ahLst/>
              <a:cxnLst>
                <a:cxn ang="0">
                  <a:pos x="18" y="96"/>
                </a:cxn>
                <a:cxn ang="0">
                  <a:pos x="42" y="78"/>
                </a:cxn>
                <a:cxn ang="0">
                  <a:pos x="60" y="60"/>
                </a:cxn>
                <a:cxn ang="0">
                  <a:pos x="66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24" y="6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0" y="60"/>
                </a:cxn>
                <a:cxn ang="0">
                  <a:pos x="12" y="84"/>
                </a:cxn>
                <a:cxn ang="0">
                  <a:pos x="18" y="96"/>
                </a:cxn>
                <a:cxn ang="0">
                  <a:pos x="18" y="96"/>
                </a:cxn>
                <a:cxn ang="0">
                  <a:pos x="42" y="18"/>
                </a:cxn>
                <a:cxn ang="0">
                  <a:pos x="54" y="24"/>
                </a:cxn>
                <a:cxn ang="0">
                  <a:pos x="60" y="36"/>
                </a:cxn>
                <a:cxn ang="0">
                  <a:pos x="60" y="48"/>
                </a:cxn>
                <a:cxn ang="0">
                  <a:pos x="54" y="54"/>
                </a:cxn>
                <a:cxn ang="0">
                  <a:pos x="36" y="72"/>
                </a:cxn>
                <a:cxn ang="0">
                  <a:pos x="24" y="78"/>
                </a:cxn>
                <a:cxn ang="0">
                  <a:pos x="24" y="78"/>
                </a:cxn>
                <a:cxn ang="0">
                  <a:pos x="12" y="48"/>
                </a:cxn>
                <a:cxn ang="0">
                  <a:pos x="18" y="24"/>
                </a:cxn>
                <a:cxn ang="0">
                  <a:pos x="30" y="18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66" h="96">
                  <a:moveTo>
                    <a:pt x="18" y="96"/>
                  </a:moveTo>
                  <a:lnTo>
                    <a:pt x="42" y="78"/>
                  </a:lnTo>
                  <a:lnTo>
                    <a:pt x="60" y="60"/>
                  </a:lnTo>
                  <a:lnTo>
                    <a:pt x="66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24" y="6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0" y="60"/>
                  </a:lnTo>
                  <a:lnTo>
                    <a:pt x="12" y="84"/>
                  </a:lnTo>
                  <a:lnTo>
                    <a:pt x="18" y="96"/>
                  </a:lnTo>
                  <a:lnTo>
                    <a:pt x="18" y="96"/>
                  </a:lnTo>
                  <a:close/>
                  <a:moveTo>
                    <a:pt x="42" y="18"/>
                  </a:moveTo>
                  <a:lnTo>
                    <a:pt x="54" y="24"/>
                  </a:lnTo>
                  <a:lnTo>
                    <a:pt x="60" y="36"/>
                  </a:lnTo>
                  <a:lnTo>
                    <a:pt x="60" y="48"/>
                  </a:lnTo>
                  <a:lnTo>
                    <a:pt x="54" y="54"/>
                  </a:lnTo>
                  <a:lnTo>
                    <a:pt x="36" y="72"/>
                  </a:lnTo>
                  <a:lnTo>
                    <a:pt x="24" y="78"/>
                  </a:lnTo>
                  <a:lnTo>
                    <a:pt x="24" y="78"/>
                  </a:lnTo>
                  <a:lnTo>
                    <a:pt x="12" y="48"/>
                  </a:lnTo>
                  <a:lnTo>
                    <a:pt x="18" y="24"/>
                  </a:lnTo>
                  <a:lnTo>
                    <a:pt x="30" y="18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5607" name="Rectangle 7"/>
            <p:cNvSpPr>
              <a:spLocks noChangeArrowheads="1"/>
            </p:cNvSpPr>
            <p:nvPr userDrawn="1"/>
          </p:nvSpPr>
          <p:spPr bwMode="ltGray">
            <a:xfrm rot="91736">
              <a:off x="5487" y="1535"/>
              <a:ext cx="6" cy="1998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5608" name="Rectangle 8"/>
            <p:cNvSpPr>
              <a:spLocks noChangeArrowheads="1"/>
            </p:cNvSpPr>
            <p:nvPr userDrawn="1"/>
          </p:nvSpPr>
          <p:spPr bwMode="ltGray">
            <a:xfrm rot="-926223">
              <a:off x="5640" y="1521"/>
              <a:ext cx="6" cy="881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5609" name="Rectangle 9"/>
            <p:cNvSpPr>
              <a:spLocks noChangeArrowheads="1"/>
            </p:cNvSpPr>
            <p:nvPr userDrawn="1"/>
          </p:nvSpPr>
          <p:spPr bwMode="ltGray">
            <a:xfrm rot="-1140313">
              <a:off x="3444" y="1816"/>
              <a:ext cx="6" cy="203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5610" name="Rectangle 10"/>
            <p:cNvSpPr>
              <a:spLocks noChangeArrowheads="1"/>
            </p:cNvSpPr>
            <p:nvPr userDrawn="1"/>
          </p:nvSpPr>
          <p:spPr bwMode="ltGray">
            <a:xfrm rot="1114412">
              <a:off x="2757" y="1821"/>
              <a:ext cx="6" cy="2119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5611" name="Rectangle 11"/>
            <p:cNvSpPr>
              <a:spLocks noChangeArrowheads="1"/>
            </p:cNvSpPr>
            <p:nvPr userDrawn="1"/>
          </p:nvSpPr>
          <p:spPr bwMode="ltGray">
            <a:xfrm rot="254676">
              <a:off x="3035" y="1870"/>
              <a:ext cx="6" cy="190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5612" name="Freeform 12"/>
            <p:cNvSpPr>
              <a:spLocks/>
            </p:cNvSpPr>
            <p:nvPr userDrawn="1"/>
          </p:nvSpPr>
          <p:spPr bwMode="ltGray">
            <a:xfrm>
              <a:off x="4007" y="3021"/>
              <a:ext cx="623" cy="156"/>
            </a:xfrm>
            <a:custGeom>
              <a:avLst/>
              <a:gdLst/>
              <a:ahLst/>
              <a:cxnLst>
                <a:cxn ang="0">
                  <a:pos x="6" y="18"/>
                </a:cxn>
                <a:cxn ang="0">
                  <a:pos x="162" y="36"/>
                </a:cxn>
                <a:cxn ang="0">
                  <a:pos x="251" y="36"/>
                </a:cxn>
                <a:cxn ang="0">
                  <a:pos x="354" y="30"/>
                </a:cxn>
                <a:cxn ang="0">
                  <a:pos x="473" y="18"/>
                </a:cxn>
                <a:cxn ang="0">
                  <a:pos x="611" y="0"/>
                </a:cxn>
                <a:cxn ang="0">
                  <a:pos x="623" y="114"/>
                </a:cxn>
                <a:cxn ang="0">
                  <a:pos x="497" y="138"/>
                </a:cxn>
                <a:cxn ang="0">
                  <a:pos x="414" y="150"/>
                </a:cxn>
                <a:cxn ang="0">
                  <a:pos x="318" y="156"/>
                </a:cxn>
                <a:cxn ang="0">
                  <a:pos x="215" y="156"/>
                </a:cxn>
                <a:cxn ang="0">
                  <a:pos x="108" y="150"/>
                </a:cxn>
                <a:cxn ang="0">
                  <a:pos x="0" y="132"/>
                </a:cxn>
                <a:cxn ang="0">
                  <a:pos x="6" y="18"/>
                </a:cxn>
                <a:cxn ang="0">
                  <a:pos x="6" y="18"/>
                </a:cxn>
              </a:cxnLst>
              <a:rect l="0" t="0" r="r" b="b"/>
              <a:pathLst>
                <a:path w="623" h="156">
                  <a:moveTo>
                    <a:pt x="6" y="18"/>
                  </a:moveTo>
                  <a:lnTo>
                    <a:pt x="162" y="36"/>
                  </a:lnTo>
                  <a:lnTo>
                    <a:pt x="251" y="36"/>
                  </a:lnTo>
                  <a:lnTo>
                    <a:pt x="354" y="30"/>
                  </a:lnTo>
                  <a:lnTo>
                    <a:pt x="473" y="18"/>
                  </a:lnTo>
                  <a:lnTo>
                    <a:pt x="611" y="0"/>
                  </a:lnTo>
                  <a:lnTo>
                    <a:pt x="623" y="114"/>
                  </a:lnTo>
                  <a:lnTo>
                    <a:pt x="497" y="138"/>
                  </a:lnTo>
                  <a:lnTo>
                    <a:pt x="414" y="150"/>
                  </a:lnTo>
                  <a:lnTo>
                    <a:pt x="318" y="156"/>
                  </a:lnTo>
                  <a:lnTo>
                    <a:pt x="215" y="156"/>
                  </a:lnTo>
                  <a:lnTo>
                    <a:pt x="108" y="150"/>
                  </a:lnTo>
                  <a:lnTo>
                    <a:pt x="0" y="132"/>
                  </a:lnTo>
                  <a:lnTo>
                    <a:pt x="6" y="18"/>
                  </a:lnTo>
                  <a:lnTo>
                    <a:pt x="6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5613" name="Freeform 13"/>
            <p:cNvSpPr>
              <a:spLocks/>
            </p:cNvSpPr>
            <p:nvPr userDrawn="1"/>
          </p:nvSpPr>
          <p:spPr bwMode="ltGray">
            <a:xfrm>
              <a:off x="4762" y="3591"/>
              <a:ext cx="996" cy="126"/>
            </a:xfrm>
            <a:custGeom>
              <a:avLst/>
              <a:gdLst/>
              <a:ahLst/>
              <a:cxnLst>
                <a:cxn ang="0">
                  <a:pos x="754" y="6"/>
                </a:cxn>
                <a:cxn ang="0">
                  <a:pos x="652" y="6"/>
                </a:cxn>
                <a:cxn ang="0">
                  <a:pos x="563" y="6"/>
                </a:cxn>
                <a:cxn ang="0">
                  <a:pos x="479" y="6"/>
                </a:cxn>
                <a:cxn ang="0">
                  <a:pos x="401" y="6"/>
                </a:cxn>
                <a:cxn ang="0">
                  <a:pos x="335" y="0"/>
                </a:cxn>
                <a:cxn ang="0">
                  <a:pos x="276" y="0"/>
                </a:cxn>
                <a:cxn ang="0">
                  <a:pos x="222" y="0"/>
                </a:cxn>
                <a:cxn ang="0">
                  <a:pos x="180" y="6"/>
                </a:cxn>
                <a:cxn ang="0">
                  <a:pos x="138" y="6"/>
                </a:cxn>
                <a:cxn ang="0">
                  <a:pos x="108" y="6"/>
                </a:cxn>
                <a:cxn ang="0">
                  <a:pos x="54" y="6"/>
                </a:cxn>
                <a:cxn ang="0">
                  <a:pos x="24" y="12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12" y="42"/>
                </a:cxn>
                <a:cxn ang="0">
                  <a:pos x="18" y="48"/>
                </a:cxn>
                <a:cxn ang="0">
                  <a:pos x="30" y="54"/>
                </a:cxn>
                <a:cxn ang="0">
                  <a:pos x="60" y="60"/>
                </a:cxn>
                <a:cxn ang="0">
                  <a:pos x="90" y="72"/>
                </a:cxn>
                <a:cxn ang="0">
                  <a:pos x="144" y="84"/>
                </a:cxn>
                <a:cxn ang="0">
                  <a:pos x="210" y="90"/>
                </a:cxn>
                <a:cxn ang="0">
                  <a:pos x="293" y="102"/>
                </a:cxn>
                <a:cxn ang="0">
                  <a:pos x="389" y="108"/>
                </a:cxn>
                <a:cxn ang="0">
                  <a:pos x="503" y="120"/>
                </a:cxn>
                <a:cxn ang="0">
                  <a:pos x="622" y="120"/>
                </a:cxn>
                <a:cxn ang="0">
                  <a:pos x="754" y="126"/>
                </a:cxn>
                <a:cxn ang="0">
                  <a:pos x="873" y="126"/>
                </a:cxn>
                <a:cxn ang="0">
                  <a:pos x="993" y="126"/>
                </a:cxn>
                <a:cxn ang="0">
                  <a:pos x="993" y="12"/>
                </a:cxn>
                <a:cxn ang="0">
                  <a:pos x="879" y="12"/>
                </a:cxn>
                <a:cxn ang="0">
                  <a:pos x="754" y="6"/>
                </a:cxn>
                <a:cxn ang="0">
                  <a:pos x="754" y="6"/>
                </a:cxn>
              </a:cxnLst>
              <a:rect l="0" t="0" r="r" b="b"/>
              <a:pathLst>
                <a:path w="993" h="126">
                  <a:moveTo>
                    <a:pt x="754" y="6"/>
                  </a:moveTo>
                  <a:lnTo>
                    <a:pt x="652" y="6"/>
                  </a:lnTo>
                  <a:lnTo>
                    <a:pt x="563" y="6"/>
                  </a:lnTo>
                  <a:lnTo>
                    <a:pt x="479" y="6"/>
                  </a:lnTo>
                  <a:lnTo>
                    <a:pt x="401" y="6"/>
                  </a:lnTo>
                  <a:lnTo>
                    <a:pt x="335" y="0"/>
                  </a:lnTo>
                  <a:lnTo>
                    <a:pt x="276" y="0"/>
                  </a:lnTo>
                  <a:lnTo>
                    <a:pt x="222" y="0"/>
                  </a:lnTo>
                  <a:lnTo>
                    <a:pt x="180" y="6"/>
                  </a:lnTo>
                  <a:lnTo>
                    <a:pt x="138" y="6"/>
                  </a:lnTo>
                  <a:lnTo>
                    <a:pt x="108" y="6"/>
                  </a:lnTo>
                  <a:lnTo>
                    <a:pt x="54" y="6"/>
                  </a:lnTo>
                  <a:lnTo>
                    <a:pt x="24" y="12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12" y="42"/>
                  </a:lnTo>
                  <a:lnTo>
                    <a:pt x="18" y="48"/>
                  </a:lnTo>
                  <a:lnTo>
                    <a:pt x="30" y="54"/>
                  </a:lnTo>
                  <a:lnTo>
                    <a:pt x="60" y="60"/>
                  </a:lnTo>
                  <a:lnTo>
                    <a:pt x="90" y="72"/>
                  </a:lnTo>
                  <a:lnTo>
                    <a:pt x="144" y="84"/>
                  </a:lnTo>
                  <a:lnTo>
                    <a:pt x="210" y="90"/>
                  </a:lnTo>
                  <a:lnTo>
                    <a:pt x="293" y="102"/>
                  </a:lnTo>
                  <a:lnTo>
                    <a:pt x="389" y="108"/>
                  </a:lnTo>
                  <a:lnTo>
                    <a:pt x="503" y="120"/>
                  </a:lnTo>
                  <a:lnTo>
                    <a:pt x="622" y="120"/>
                  </a:lnTo>
                  <a:lnTo>
                    <a:pt x="754" y="126"/>
                  </a:lnTo>
                  <a:lnTo>
                    <a:pt x="873" y="126"/>
                  </a:lnTo>
                  <a:lnTo>
                    <a:pt x="993" y="126"/>
                  </a:lnTo>
                  <a:lnTo>
                    <a:pt x="993" y="12"/>
                  </a:lnTo>
                  <a:lnTo>
                    <a:pt x="879" y="12"/>
                  </a:lnTo>
                  <a:lnTo>
                    <a:pt x="754" y="6"/>
                  </a:lnTo>
                  <a:lnTo>
                    <a:pt x="754" y="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5614" name="Freeform 14"/>
            <p:cNvSpPr>
              <a:spLocks/>
            </p:cNvSpPr>
            <p:nvPr userDrawn="1"/>
          </p:nvSpPr>
          <p:spPr bwMode="ltGray">
            <a:xfrm>
              <a:off x="4786" y="3645"/>
              <a:ext cx="972" cy="24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" y="54"/>
                </a:cxn>
                <a:cxn ang="0">
                  <a:pos x="66" y="96"/>
                </a:cxn>
                <a:cxn ang="0">
                  <a:pos x="120" y="137"/>
                </a:cxn>
                <a:cxn ang="0">
                  <a:pos x="198" y="173"/>
                </a:cxn>
                <a:cxn ang="0">
                  <a:pos x="293" y="203"/>
                </a:cxn>
                <a:cxn ang="0">
                  <a:pos x="353" y="215"/>
                </a:cxn>
                <a:cxn ang="0">
                  <a:pos x="413" y="227"/>
                </a:cxn>
                <a:cxn ang="0">
                  <a:pos x="479" y="233"/>
                </a:cxn>
                <a:cxn ang="0">
                  <a:pos x="556" y="239"/>
                </a:cxn>
                <a:cxn ang="0">
                  <a:pos x="634" y="245"/>
                </a:cxn>
                <a:cxn ang="0">
                  <a:pos x="724" y="245"/>
                </a:cxn>
                <a:cxn ang="0">
                  <a:pos x="855" y="245"/>
                </a:cxn>
                <a:cxn ang="0">
                  <a:pos x="969" y="239"/>
                </a:cxn>
                <a:cxn ang="0">
                  <a:pos x="969" y="60"/>
                </a:cxn>
                <a:cxn ang="0">
                  <a:pos x="700" y="60"/>
                </a:cxn>
                <a:cxn ang="0">
                  <a:pos x="503" y="54"/>
                </a:cxn>
                <a:cxn ang="0">
                  <a:pos x="317" y="42"/>
                </a:cxn>
                <a:cxn ang="0">
                  <a:pos x="150" y="24"/>
                </a:cxn>
                <a:cxn ang="0">
                  <a:pos x="72" y="1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969" h="245">
                  <a:moveTo>
                    <a:pt x="0" y="0"/>
                  </a:moveTo>
                  <a:lnTo>
                    <a:pt x="24" y="54"/>
                  </a:lnTo>
                  <a:lnTo>
                    <a:pt x="66" y="96"/>
                  </a:lnTo>
                  <a:lnTo>
                    <a:pt x="120" y="137"/>
                  </a:lnTo>
                  <a:lnTo>
                    <a:pt x="198" y="173"/>
                  </a:lnTo>
                  <a:lnTo>
                    <a:pt x="293" y="203"/>
                  </a:lnTo>
                  <a:lnTo>
                    <a:pt x="353" y="215"/>
                  </a:lnTo>
                  <a:lnTo>
                    <a:pt x="413" y="227"/>
                  </a:lnTo>
                  <a:lnTo>
                    <a:pt x="479" y="233"/>
                  </a:lnTo>
                  <a:lnTo>
                    <a:pt x="556" y="239"/>
                  </a:lnTo>
                  <a:lnTo>
                    <a:pt x="634" y="245"/>
                  </a:lnTo>
                  <a:lnTo>
                    <a:pt x="724" y="245"/>
                  </a:lnTo>
                  <a:lnTo>
                    <a:pt x="855" y="245"/>
                  </a:lnTo>
                  <a:lnTo>
                    <a:pt x="969" y="239"/>
                  </a:lnTo>
                  <a:lnTo>
                    <a:pt x="969" y="60"/>
                  </a:lnTo>
                  <a:lnTo>
                    <a:pt x="700" y="60"/>
                  </a:lnTo>
                  <a:lnTo>
                    <a:pt x="503" y="54"/>
                  </a:lnTo>
                  <a:lnTo>
                    <a:pt x="317" y="42"/>
                  </a:lnTo>
                  <a:lnTo>
                    <a:pt x="150" y="24"/>
                  </a:lnTo>
                  <a:lnTo>
                    <a:pt x="72" y="1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5615" name="Freeform 15"/>
            <p:cNvSpPr>
              <a:spLocks/>
            </p:cNvSpPr>
            <p:nvPr userDrawn="1"/>
          </p:nvSpPr>
          <p:spPr bwMode="ltGray">
            <a:xfrm>
              <a:off x="4804" y="3591"/>
              <a:ext cx="954" cy="90"/>
            </a:xfrm>
            <a:custGeom>
              <a:avLst/>
              <a:gdLst/>
              <a:ahLst/>
              <a:cxnLst>
                <a:cxn ang="0">
                  <a:pos x="700" y="0"/>
                </a:cxn>
                <a:cxn ang="0">
                  <a:pos x="598" y="0"/>
                </a:cxn>
                <a:cxn ang="0">
                  <a:pos x="515" y="0"/>
                </a:cxn>
                <a:cxn ang="0">
                  <a:pos x="431" y="0"/>
                </a:cxn>
                <a:cxn ang="0">
                  <a:pos x="365" y="0"/>
                </a:cxn>
                <a:cxn ang="0">
                  <a:pos x="299" y="0"/>
                </a:cxn>
                <a:cxn ang="0">
                  <a:pos x="245" y="0"/>
                </a:cxn>
                <a:cxn ang="0">
                  <a:pos x="198" y="0"/>
                </a:cxn>
                <a:cxn ang="0">
                  <a:pos x="162" y="0"/>
                </a:cxn>
                <a:cxn ang="0">
                  <a:pos x="126" y="6"/>
                </a:cxn>
                <a:cxn ang="0">
                  <a:pos x="96" y="6"/>
                </a:cxn>
                <a:cxn ang="0">
                  <a:pos x="54" y="12"/>
                </a:cxn>
                <a:cxn ang="0">
                  <a:pos x="30" y="12"/>
                </a:cxn>
                <a:cxn ang="0">
                  <a:pos x="12" y="18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6" y="30"/>
                </a:cxn>
                <a:cxn ang="0">
                  <a:pos x="24" y="36"/>
                </a:cxn>
                <a:cxn ang="0">
                  <a:pos x="54" y="42"/>
                </a:cxn>
                <a:cxn ang="0">
                  <a:pos x="102" y="54"/>
                </a:cxn>
                <a:cxn ang="0">
                  <a:pos x="168" y="60"/>
                </a:cxn>
                <a:cxn ang="0">
                  <a:pos x="251" y="66"/>
                </a:cxn>
                <a:cxn ang="0">
                  <a:pos x="341" y="78"/>
                </a:cxn>
                <a:cxn ang="0">
                  <a:pos x="449" y="84"/>
                </a:cxn>
                <a:cxn ang="0">
                  <a:pos x="568" y="84"/>
                </a:cxn>
                <a:cxn ang="0">
                  <a:pos x="694" y="90"/>
                </a:cxn>
                <a:cxn ang="0">
                  <a:pos x="825" y="90"/>
                </a:cxn>
                <a:cxn ang="0">
                  <a:pos x="951" y="90"/>
                </a:cxn>
                <a:cxn ang="0">
                  <a:pos x="951" y="6"/>
                </a:cxn>
                <a:cxn ang="0">
                  <a:pos x="831" y="6"/>
                </a:cxn>
                <a:cxn ang="0">
                  <a:pos x="772" y="6"/>
                </a:cxn>
                <a:cxn ang="0">
                  <a:pos x="700" y="0"/>
                </a:cxn>
                <a:cxn ang="0">
                  <a:pos x="700" y="0"/>
                </a:cxn>
              </a:cxnLst>
              <a:rect l="0" t="0" r="r" b="b"/>
              <a:pathLst>
                <a:path w="951" h="90">
                  <a:moveTo>
                    <a:pt x="700" y="0"/>
                  </a:moveTo>
                  <a:lnTo>
                    <a:pt x="598" y="0"/>
                  </a:lnTo>
                  <a:lnTo>
                    <a:pt x="515" y="0"/>
                  </a:lnTo>
                  <a:lnTo>
                    <a:pt x="431" y="0"/>
                  </a:lnTo>
                  <a:lnTo>
                    <a:pt x="365" y="0"/>
                  </a:lnTo>
                  <a:lnTo>
                    <a:pt x="299" y="0"/>
                  </a:lnTo>
                  <a:lnTo>
                    <a:pt x="245" y="0"/>
                  </a:lnTo>
                  <a:lnTo>
                    <a:pt x="198" y="0"/>
                  </a:lnTo>
                  <a:lnTo>
                    <a:pt x="162" y="0"/>
                  </a:lnTo>
                  <a:lnTo>
                    <a:pt x="126" y="6"/>
                  </a:lnTo>
                  <a:lnTo>
                    <a:pt x="96" y="6"/>
                  </a:lnTo>
                  <a:lnTo>
                    <a:pt x="54" y="12"/>
                  </a:lnTo>
                  <a:lnTo>
                    <a:pt x="30" y="12"/>
                  </a:lnTo>
                  <a:lnTo>
                    <a:pt x="12" y="18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6" y="30"/>
                  </a:lnTo>
                  <a:lnTo>
                    <a:pt x="24" y="36"/>
                  </a:lnTo>
                  <a:lnTo>
                    <a:pt x="54" y="42"/>
                  </a:lnTo>
                  <a:lnTo>
                    <a:pt x="102" y="54"/>
                  </a:lnTo>
                  <a:lnTo>
                    <a:pt x="168" y="60"/>
                  </a:lnTo>
                  <a:lnTo>
                    <a:pt x="251" y="66"/>
                  </a:lnTo>
                  <a:lnTo>
                    <a:pt x="341" y="78"/>
                  </a:lnTo>
                  <a:lnTo>
                    <a:pt x="449" y="84"/>
                  </a:lnTo>
                  <a:lnTo>
                    <a:pt x="568" y="84"/>
                  </a:lnTo>
                  <a:lnTo>
                    <a:pt x="694" y="90"/>
                  </a:lnTo>
                  <a:lnTo>
                    <a:pt x="825" y="90"/>
                  </a:lnTo>
                  <a:lnTo>
                    <a:pt x="951" y="90"/>
                  </a:lnTo>
                  <a:lnTo>
                    <a:pt x="951" y="6"/>
                  </a:lnTo>
                  <a:lnTo>
                    <a:pt x="831" y="6"/>
                  </a:lnTo>
                  <a:lnTo>
                    <a:pt x="772" y="6"/>
                  </a:lnTo>
                  <a:lnTo>
                    <a:pt x="700" y="0"/>
                  </a:lnTo>
                  <a:lnTo>
                    <a:pt x="7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5616" name="Freeform 16"/>
            <p:cNvSpPr>
              <a:spLocks/>
            </p:cNvSpPr>
            <p:nvPr userDrawn="1"/>
          </p:nvSpPr>
          <p:spPr bwMode="ltGray">
            <a:xfrm>
              <a:off x="3059" y="1541"/>
              <a:ext cx="102" cy="155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12"/>
                </a:cxn>
                <a:cxn ang="0">
                  <a:pos x="30" y="72"/>
                </a:cxn>
                <a:cxn ang="0">
                  <a:pos x="30" y="155"/>
                </a:cxn>
                <a:cxn ang="0">
                  <a:pos x="72" y="155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5">
                  <a:moveTo>
                    <a:pt x="102" y="0"/>
                  </a:moveTo>
                  <a:lnTo>
                    <a:pt x="0" y="12"/>
                  </a:lnTo>
                  <a:lnTo>
                    <a:pt x="30" y="72"/>
                  </a:lnTo>
                  <a:lnTo>
                    <a:pt x="30" y="155"/>
                  </a:lnTo>
                  <a:lnTo>
                    <a:pt x="72" y="155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5617" name="Freeform 17"/>
            <p:cNvSpPr>
              <a:spLocks noEditPoints="1"/>
            </p:cNvSpPr>
            <p:nvPr userDrawn="1"/>
          </p:nvSpPr>
          <p:spPr bwMode="ltGray">
            <a:xfrm>
              <a:off x="3059" y="1690"/>
              <a:ext cx="90" cy="96"/>
            </a:xfrm>
            <a:custGeom>
              <a:avLst/>
              <a:gdLst/>
              <a:ahLst/>
              <a:cxnLst>
                <a:cxn ang="0">
                  <a:pos x="48" y="96"/>
                </a:cxn>
                <a:cxn ang="0">
                  <a:pos x="72" y="72"/>
                </a:cxn>
                <a:cxn ang="0">
                  <a:pos x="84" y="48"/>
                </a:cxn>
                <a:cxn ang="0">
                  <a:pos x="90" y="36"/>
                </a:cxn>
                <a:cxn ang="0">
                  <a:pos x="84" y="24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0"/>
                </a:cxn>
                <a:cxn ang="0">
                  <a:pos x="12" y="12"/>
                </a:cxn>
                <a:cxn ang="0">
                  <a:pos x="6" y="24"/>
                </a:cxn>
                <a:cxn ang="0">
                  <a:pos x="0" y="36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8" y="96"/>
                </a:cxn>
                <a:cxn ang="0">
                  <a:pos x="48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54" y="66"/>
                </a:cxn>
                <a:cxn ang="0">
                  <a:pos x="48" y="78"/>
                </a:cxn>
                <a:cxn ang="0">
                  <a:pos x="30" y="66"/>
                </a:cxn>
                <a:cxn ang="0">
                  <a:pos x="24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90" h="96">
                  <a:moveTo>
                    <a:pt x="48" y="96"/>
                  </a:moveTo>
                  <a:lnTo>
                    <a:pt x="72" y="72"/>
                  </a:lnTo>
                  <a:lnTo>
                    <a:pt x="84" y="48"/>
                  </a:lnTo>
                  <a:lnTo>
                    <a:pt x="90" y="36"/>
                  </a:lnTo>
                  <a:lnTo>
                    <a:pt x="84" y="24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0"/>
                  </a:lnTo>
                  <a:lnTo>
                    <a:pt x="12" y="12"/>
                  </a:lnTo>
                  <a:lnTo>
                    <a:pt x="6" y="24"/>
                  </a:lnTo>
                  <a:lnTo>
                    <a:pt x="0" y="36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8" y="96"/>
                  </a:lnTo>
                  <a:lnTo>
                    <a:pt x="48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54" y="66"/>
                  </a:lnTo>
                  <a:lnTo>
                    <a:pt x="48" y="78"/>
                  </a:lnTo>
                  <a:lnTo>
                    <a:pt x="30" y="66"/>
                  </a:lnTo>
                  <a:lnTo>
                    <a:pt x="24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5618" name="Freeform 18"/>
            <p:cNvSpPr>
              <a:spLocks noEditPoints="1"/>
            </p:cNvSpPr>
            <p:nvPr userDrawn="1"/>
          </p:nvSpPr>
          <p:spPr bwMode="ltGray">
            <a:xfrm>
              <a:off x="3059" y="1768"/>
              <a:ext cx="90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54" y="108"/>
                </a:cxn>
                <a:cxn ang="0">
                  <a:pos x="78" y="96"/>
                </a:cxn>
                <a:cxn ang="0">
                  <a:pos x="90" y="72"/>
                </a:cxn>
                <a:cxn ang="0">
                  <a:pos x="84" y="42"/>
                </a:cxn>
                <a:cxn ang="0">
                  <a:pos x="66" y="24"/>
                </a:cxn>
                <a:cxn ang="0">
                  <a:pos x="54" y="12"/>
                </a:cxn>
                <a:cxn ang="0">
                  <a:pos x="48" y="6"/>
                </a:cxn>
                <a:cxn ang="0">
                  <a:pos x="48" y="6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30" y="36"/>
                </a:cxn>
                <a:cxn ang="0">
                  <a:pos x="42" y="24"/>
                </a:cxn>
                <a:cxn ang="0">
                  <a:pos x="48" y="18"/>
                </a:cxn>
                <a:cxn ang="0">
                  <a:pos x="66" y="30"/>
                </a:cxn>
                <a:cxn ang="0">
                  <a:pos x="72" y="48"/>
                </a:cxn>
                <a:cxn ang="0">
                  <a:pos x="78" y="72"/>
                </a:cxn>
                <a:cxn ang="0">
                  <a:pos x="78" y="84"/>
                </a:cxn>
                <a:cxn ang="0">
                  <a:pos x="66" y="96"/>
                </a:cxn>
                <a:cxn ang="0">
                  <a:pos x="42" y="102"/>
                </a:cxn>
                <a:cxn ang="0">
                  <a:pos x="30" y="96"/>
                </a:cxn>
                <a:cxn ang="0">
                  <a:pos x="18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90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54" y="108"/>
                  </a:lnTo>
                  <a:lnTo>
                    <a:pt x="78" y="96"/>
                  </a:lnTo>
                  <a:lnTo>
                    <a:pt x="90" y="72"/>
                  </a:lnTo>
                  <a:lnTo>
                    <a:pt x="84" y="42"/>
                  </a:lnTo>
                  <a:lnTo>
                    <a:pt x="66" y="24"/>
                  </a:lnTo>
                  <a:lnTo>
                    <a:pt x="54" y="12"/>
                  </a:lnTo>
                  <a:lnTo>
                    <a:pt x="48" y="6"/>
                  </a:lnTo>
                  <a:lnTo>
                    <a:pt x="48" y="6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30" y="36"/>
                  </a:lnTo>
                  <a:lnTo>
                    <a:pt x="42" y="24"/>
                  </a:lnTo>
                  <a:lnTo>
                    <a:pt x="48" y="18"/>
                  </a:lnTo>
                  <a:lnTo>
                    <a:pt x="66" y="30"/>
                  </a:lnTo>
                  <a:lnTo>
                    <a:pt x="72" y="48"/>
                  </a:lnTo>
                  <a:lnTo>
                    <a:pt x="78" y="72"/>
                  </a:lnTo>
                  <a:lnTo>
                    <a:pt x="78" y="84"/>
                  </a:lnTo>
                  <a:lnTo>
                    <a:pt x="66" y="96"/>
                  </a:lnTo>
                  <a:lnTo>
                    <a:pt x="42" y="102"/>
                  </a:lnTo>
                  <a:lnTo>
                    <a:pt x="30" y="96"/>
                  </a:lnTo>
                  <a:lnTo>
                    <a:pt x="18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5619" name="Freeform 19"/>
            <p:cNvSpPr>
              <a:spLocks/>
            </p:cNvSpPr>
            <p:nvPr userDrawn="1"/>
          </p:nvSpPr>
          <p:spPr bwMode="ltGray">
            <a:xfrm>
              <a:off x="5470" y="1205"/>
              <a:ext cx="102" cy="156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6"/>
                </a:cxn>
                <a:cxn ang="0">
                  <a:pos x="30" y="72"/>
                </a:cxn>
                <a:cxn ang="0">
                  <a:pos x="30" y="156"/>
                </a:cxn>
                <a:cxn ang="0">
                  <a:pos x="72" y="156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6">
                  <a:moveTo>
                    <a:pt x="102" y="0"/>
                  </a:moveTo>
                  <a:lnTo>
                    <a:pt x="0" y="6"/>
                  </a:lnTo>
                  <a:lnTo>
                    <a:pt x="30" y="72"/>
                  </a:lnTo>
                  <a:lnTo>
                    <a:pt x="30" y="156"/>
                  </a:lnTo>
                  <a:lnTo>
                    <a:pt x="72" y="156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5620" name="Freeform 20"/>
            <p:cNvSpPr>
              <a:spLocks noEditPoints="1"/>
            </p:cNvSpPr>
            <p:nvPr userDrawn="1"/>
          </p:nvSpPr>
          <p:spPr bwMode="ltGray">
            <a:xfrm>
              <a:off x="5476" y="1349"/>
              <a:ext cx="84" cy="96"/>
            </a:xfrm>
            <a:custGeom>
              <a:avLst/>
              <a:gdLst/>
              <a:ahLst/>
              <a:cxnLst>
                <a:cxn ang="0">
                  <a:pos x="42" y="96"/>
                </a:cxn>
                <a:cxn ang="0">
                  <a:pos x="66" y="78"/>
                </a:cxn>
                <a:cxn ang="0">
                  <a:pos x="84" y="54"/>
                </a:cxn>
                <a:cxn ang="0">
                  <a:pos x="84" y="30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6"/>
                </a:cxn>
                <a:cxn ang="0">
                  <a:pos x="12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2" y="96"/>
                </a:cxn>
                <a:cxn ang="0">
                  <a:pos x="42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4"/>
                </a:cxn>
                <a:cxn ang="0">
                  <a:pos x="54" y="72"/>
                </a:cxn>
                <a:cxn ang="0">
                  <a:pos x="42" y="84"/>
                </a:cxn>
                <a:cxn ang="0">
                  <a:pos x="42" y="84"/>
                </a:cxn>
                <a:cxn ang="0">
                  <a:pos x="30" y="72"/>
                </a:cxn>
                <a:cxn ang="0">
                  <a:pos x="18" y="54"/>
                </a:cxn>
                <a:cxn ang="0">
                  <a:pos x="18" y="30"/>
                </a:cxn>
                <a:cxn ang="0">
                  <a:pos x="30" y="18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6">
                  <a:moveTo>
                    <a:pt x="42" y="96"/>
                  </a:moveTo>
                  <a:lnTo>
                    <a:pt x="66" y="78"/>
                  </a:lnTo>
                  <a:lnTo>
                    <a:pt x="84" y="54"/>
                  </a:lnTo>
                  <a:lnTo>
                    <a:pt x="84" y="30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6"/>
                  </a:lnTo>
                  <a:lnTo>
                    <a:pt x="12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2" y="96"/>
                  </a:lnTo>
                  <a:lnTo>
                    <a:pt x="42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4"/>
                  </a:lnTo>
                  <a:lnTo>
                    <a:pt x="54" y="72"/>
                  </a:lnTo>
                  <a:lnTo>
                    <a:pt x="42" y="84"/>
                  </a:lnTo>
                  <a:lnTo>
                    <a:pt x="42" y="84"/>
                  </a:lnTo>
                  <a:lnTo>
                    <a:pt x="30" y="72"/>
                  </a:lnTo>
                  <a:lnTo>
                    <a:pt x="18" y="54"/>
                  </a:lnTo>
                  <a:lnTo>
                    <a:pt x="18" y="30"/>
                  </a:lnTo>
                  <a:lnTo>
                    <a:pt x="30" y="18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5621" name="Freeform 21"/>
            <p:cNvSpPr>
              <a:spLocks noEditPoints="1"/>
            </p:cNvSpPr>
            <p:nvPr userDrawn="1"/>
          </p:nvSpPr>
          <p:spPr bwMode="ltGray">
            <a:xfrm>
              <a:off x="5470" y="1433"/>
              <a:ext cx="90" cy="108"/>
            </a:xfrm>
            <a:custGeom>
              <a:avLst/>
              <a:gdLst/>
              <a:ahLst/>
              <a:cxnLst>
                <a:cxn ang="0">
                  <a:pos x="6" y="90"/>
                </a:cxn>
                <a:cxn ang="0">
                  <a:pos x="18" y="102"/>
                </a:cxn>
                <a:cxn ang="0">
                  <a:pos x="30" y="108"/>
                </a:cxn>
                <a:cxn ang="0">
                  <a:pos x="60" y="108"/>
                </a:cxn>
                <a:cxn ang="0">
                  <a:pos x="84" y="96"/>
                </a:cxn>
                <a:cxn ang="0">
                  <a:pos x="90" y="84"/>
                </a:cxn>
                <a:cxn ang="0">
                  <a:pos x="90" y="66"/>
                </a:cxn>
                <a:cxn ang="0">
                  <a:pos x="84" y="36"/>
                </a:cxn>
                <a:cxn ang="0">
                  <a:pos x="72" y="18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54" y="0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12" y="48"/>
                </a:cxn>
                <a:cxn ang="0">
                  <a:pos x="0" y="66"/>
                </a:cxn>
                <a:cxn ang="0">
                  <a:pos x="6" y="90"/>
                </a:cxn>
                <a:cxn ang="0">
                  <a:pos x="6" y="90"/>
                </a:cxn>
                <a:cxn ang="0">
                  <a:pos x="18" y="66"/>
                </a:cxn>
                <a:cxn ang="0">
                  <a:pos x="24" y="48"/>
                </a:cxn>
                <a:cxn ang="0">
                  <a:pos x="36" y="30"/>
                </a:cxn>
                <a:cxn ang="0">
                  <a:pos x="42" y="18"/>
                </a:cxn>
                <a:cxn ang="0">
                  <a:pos x="48" y="12"/>
                </a:cxn>
                <a:cxn ang="0">
                  <a:pos x="78" y="42"/>
                </a:cxn>
                <a:cxn ang="0">
                  <a:pos x="84" y="66"/>
                </a:cxn>
                <a:cxn ang="0">
                  <a:pos x="66" y="90"/>
                </a:cxn>
                <a:cxn ang="0">
                  <a:pos x="54" y="96"/>
                </a:cxn>
                <a:cxn ang="0">
                  <a:pos x="42" y="96"/>
                </a:cxn>
                <a:cxn ang="0">
                  <a:pos x="30" y="96"/>
                </a:cxn>
                <a:cxn ang="0">
                  <a:pos x="24" y="84"/>
                </a:cxn>
                <a:cxn ang="0">
                  <a:pos x="18" y="78"/>
                </a:cxn>
                <a:cxn ang="0">
                  <a:pos x="18" y="66"/>
                </a:cxn>
                <a:cxn ang="0">
                  <a:pos x="18" y="66"/>
                </a:cxn>
              </a:cxnLst>
              <a:rect l="0" t="0" r="r" b="b"/>
              <a:pathLst>
                <a:path w="90" h="108">
                  <a:moveTo>
                    <a:pt x="6" y="90"/>
                  </a:moveTo>
                  <a:lnTo>
                    <a:pt x="18" y="102"/>
                  </a:lnTo>
                  <a:lnTo>
                    <a:pt x="30" y="108"/>
                  </a:lnTo>
                  <a:lnTo>
                    <a:pt x="60" y="108"/>
                  </a:lnTo>
                  <a:lnTo>
                    <a:pt x="84" y="96"/>
                  </a:lnTo>
                  <a:lnTo>
                    <a:pt x="90" y="84"/>
                  </a:lnTo>
                  <a:lnTo>
                    <a:pt x="90" y="66"/>
                  </a:lnTo>
                  <a:lnTo>
                    <a:pt x="84" y="36"/>
                  </a:lnTo>
                  <a:lnTo>
                    <a:pt x="72" y="18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12" y="48"/>
                  </a:lnTo>
                  <a:lnTo>
                    <a:pt x="0" y="66"/>
                  </a:lnTo>
                  <a:lnTo>
                    <a:pt x="6" y="90"/>
                  </a:lnTo>
                  <a:lnTo>
                    <a:pt x="6" y="90"/>
                  </a:lnTo>
                  <a:close/>
                  <a:moveTo>
                    <a:pt x="18" y="66"/>
                  </a:moveTo>
                  <a:lnTo>
                    <a:pt x="24" y="48"/>
                  </a:lnTo>
                  <a:lnTo>
                    <a:pt x="36" y="30"/>
                  </a:lnTo>
                  <a:lnTo>
                    <a:pt x="42" y="18"/>
                  </a:lnTo>
                  <a:lnTo>
                    <a:pt x="48" y="12"/>
                  </a:lnTo>
                  <a:lnTo>
                    <a:pt x="78" y="42"/>
                  </a:lnTo>
                  <a:lnTo>
                    <a:pt x="84" y="66"/>
                  </a:lnTo>
                  <a:lnTo>
                    <a:pt x="66" y="90"/>
                  </a:lnTo>
                  <a:lnTo>
                    <a:pt x="54" y="96"/>
                  </a:lnTo>
                  <a:lnTo>
                    <a:pt x="42" y="96"/>
                  </a:lnTo>
                  <a:lnTo>
                    <a:pt x="30" y="96"/>
                  </a:lnTo>
                  <a:lnTo>
                    <a:pt x="24" y="84"/>
                  </a:lnTo>
                  <a:lnTo>
                    <a:pt x="18" y="78"/>
                  </a:lnTo>
                  <a:lnTo>
                    <a:pt x="18" y="66"/>
                  </a:lnTo>
                  <a:lnTo>
                    <a:pt x="18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5622" name="Freeform 22"/>
            <p:cNvSpPr>
              <a:spLocks noEditPoints="1"/>
            </p:cNvSpPr>
            <p:nvPr userDrawn="1"/>
          </p:nvSpPr>
          <p:spPr bwMode="ltGray">
            <a:xfrm>
              <a:off x="5428" y="3525"/>
              <a:ext cx="66" cy="96"/>
            </a:xfrm>
            <a:custGeom>
              <a:avLst/>
              <a:gdLst/>
              <a:ahLst/>
              <a:cxnLst>
                <a:cxn ang="0">
                  <a:pos x="30" y="96"/>
                </a:cxn>
                <a:cxn ang="0">
                  <a:pos x="54" y="72"/>
                </a:cxn>
                <a:cxn ang="0">
                  <a:pos x="66" y="48"/>
                </a:cxn>
                <a:cxn ang="0">
                  <a:pos x="66" y="24"/>
                </a:cxn>
                <a:cxn ang="0">
                  <a:pos x="54" y="6"/>
                </a:cxn>
                <a:cxn ang="0">
                  <a:pos x="30" y="0"/>
                </a:cxn>
                <a:cxn ang="0">
                  <a:pos x="18" y="0"/>
                </a:cxn>
                <a:cxn ang="0">
                  <a:pos x="6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18" y="84"/>
                </a:cxn>
                <a:cxn ang="0">
                  <a:pos x="30" y="96"/>
                </a:cxn>
                <a:cxn ang="0">
                  <a:pos x="30" y="96"/>
                </a:cxn>
                <a:cxn ang="0">
                  <a:pos x="30" y="12"/>
                </a:cxn>
                <a:cxn ang="0">
                  <a:pos x="48" y="18"/>
                </a:cxn>
                <a:cxn ang="0">
                  <a:pos x="54" y="24"/>
                </a:cxn>
                <a:cxn ang="0">
                  <a:pos x="54" y="36"/>
                </a:cxn>
                <a:cxn ang="0">
                  <a:pos x="48" y="48"/>
                </a:cxn>
                <a:cxn ang="0">
                  <a:pos x="36" y="66"/>
                </a:cxn>
                <a:cxn ang="0">
                  <a:pos x="30" y="78"/>
                </a:cxn>
                <a:cxn ang="0">
                  <a:pos x="18" y="66"/>
                </a:cxn>
                <a:cxn ang="0">
                  <a:pos x="12" y="48"/>
                </a:cxn>
                <a:cxn ang="0">
                  <a:pos x="6" y="30"/>
                </a:cxn>
                <a:cxn ang="0">
                  <a:pos x="18" y="12"/>
                </a:cxn>
                <a:cxn ang="0">
                  <a:pos x="30" y="12"/>
                </a:cxn>
                <a:cxn ang="0">
                  <a:pos x="30" y="12"/>
                </a:cxn>
              </a:cxnLst>
              <a:rect l="0" t="0" r="r" b="b"/>
              <a:pathLst>
                <a:path w="66" h="96">
                  <a:moveTo>
                    <a:pt x="30" y="96"/>
                  </a:moveTo>
                  <a:lnTo>
                    <a:pt x="54" y="72"/>
                  </a:lnTo>
                  <a:lnTo>
                    <a:pt x="66" y="48"/>
                  </a:lnTo>
                  <a:lnTo>
                    <a:pt x="66" y="24"/>
                  </a:lnTo>
                  <a:lnTo>
                    <a:pt x="54" y="6"/>
                  </a:lnTo>
                  <a:lnTo>
                    <a:pt x="30" y="0"/>
                  </a:lnTo>
                  <a:lnTo>
                    <a:pt x="18" y="0"/>
                  </a:lnTo>
                  <a:lnTo>
                    <a:pt x="6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18" y="84"/>
                  </a:lnTo>
                  <a:lnTo>
                    <a:pt x="30" y="96"/>
                  </a:lnTo>
                  <a:lnTo>
                    <a:pt x="30" y="96"/>
                  </a:lnTo>
                  <a:close/>
                  <a:moveTo>
                    <a:pt x="30" y="12"/>
                  </a:moveTo>
                  <a:lnTo>
                    <a:pt x="48" y="18"/>
                  </a:lnTo>
                  <a:lnTo>
                    <a:pt x="54" y="24"/>
                  </a:lnTo>
                  <a:lnTo>
                    <a:pt x="54" y="36"/>
                  </a:lnTo>
                  <a:lnTo>
                    <a:pt x="48" y="48"/>
                  </a:lnTo>
                  <a:lnTo>
                    <a:pt x="36" y="66"/>
                  </a:lnTo>
                  <a:lnTo>
                    <a:pt x="30" y="78"/>
                  </a:lnTo>
                  <a:lnTo>
                    <a:pt x="18" y="66"/>
                  </a:lnTo>
                  <a:lnTo>
                    <a:pt x="12" y="48"/>
                  </a:lnTo>
                  <a:lnTo>
                    <a:pt x="6" y="30"/>
                  </a:lnTo>
                  <a:lnTo>
                    <a:pt x="18" y="12"/>
                  </a:lnTo>
                  <a:lnTo>
                    <a:pt x="30" y="12"/>
                  </a:lnTo>
                  <a:lnTo>
                    <a:pt x="30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5623" name="Freeform 23"/>
            <p:cNvSpPr>
              <a:spLocks/>
            </p:cNvSpPr>
            <p:nvPr userDrawn="1"/>
          </p:nvSpPr>
          <p:spPr bwMode="ltGray">
            <a:xfrm>
              <a:off x="3017" y="1127"/>
              <a:ext cx="2603" cy="444"/>
            </a:xfrm>
            <a:custGeom>
              <a:avLst/>
              <a:gdLst/>
              <a:ahLst/>
              <a:cxnLst>
                <a:cxn ang="0">
                  <a:pos x="2577" y="0"/>
                </a:cxn>
                <a:cxn ang="0">
                  <a:pos x="2594" y="72"/>
                </a:cxn>
                <a:cxn ang="0">
                  <a:pos x="6" y="444"/>
                </a:cxn>
                <a:cxn ang="0">
                  <a:pos x="0" y="396"/>
                </a:cxn>
                <a:cxn ang="0">
                  <a:pos x="1225" y="96"/>
                </a:cxn>
                <a:cxn ang="0">
                  <a:pos x="1351" y="78"/>
                </a:cxn>
                <a:cxn ang="0">
                  <a:pos x="2577" y="0"/>
                </a:cxn>
                <a:cxn ang="0">
                  <a:pos x="2577" y="0"/>
                </a:cxn>
              </a:cxnLst>
              <a:rect l="0" t="0" r="r" b="b"/>
              <a:pathLst>
                <a:path w="2594" h="444">
                  <a:moveTo>
                    <a:pt x="2577" y="0"/>
                  </a:moveTo>
                  <a:lnTo>
                    <a:pt x="2594" y="72"/>
                  </a:lnTo>
                  <a:lnTo>
                    <a:pt x="6" y="444"/>
                  </a:lnTo>
                  <a:lnTo>
                    <a:pt x="0" y="396"/>
                  </a:lnTo>
                  <a:lnTo>
                    <a:pt x="1225" y="96"/>
                  </a:lnTo>
                  <a:lnTo>
                    <a:pt x="1351" y="78"/>
                  </a:lnTo>
                  <a:lnTo>
                    <a:pt x="2577" y="0"/>
                  </a:lnTo>
                  <a:lnTo>
                    <a:pt x="25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5624" name="Freeform 24"/>
            <p:cNvSpPr>
              <a:spLocks noEditPoints="1"/>
            </p:cNvSpPr>
            <p:nvPr userDrawn="1"/>
          </p:nvSpPr>
          <p:spPr bwMode="ltGray">
            <a:xfrm>
              <a:off x="2934" y="3773"/>
              <a:ext cx="84" cy="95"/>
            </a:xfrm>
            <a:custGeom>
              <a:avLst/>
              <a:gdLst/>
              <a:ahLst/>
              <a:cxnLst>
                <a:cxn ang="0">
                  <a:pos x="36" y="95"/>
                </a:cxn>
                <a:cxn ang="0">
                  <a:pos x="60" y="77"/>
                </a:cxn>
                <a:cxn ang="0">
                  <a:pos x="78" y="53"/>
                </a:cxn>
                <a:cxn ang="0">
                  <a:pos x="84" y="42"/>
                </a:cxn>
                <a:cxn ang="0">
                  <a:pos x="84" y="30"/>
                </a:cxn>
                <a:cxn ang="0">
                  <a:pos x="72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12" y="12"/>
                </a:cxn>
                <a:cxn ang="0">
                  <a:pos x="0" y="24"/>
                </a:cxn>
                <a:cxn ang="0">
                  <a:pos x="0" y="36"/>
                </a:cxn>
                <a:cxn ang="0">
                  <a:pos x="6" y="59"/>
                </a:cxn>
                <a:cxn ang="0">
                  <a:pos x="24" y="83"/>
                </a:cxn>
                <a:cxn ang="0">
                  <a:pos x="36" y="95"/>
                </a:cxn>
                <a:cxn ang="0">
                  <a:pos x="36" y="95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3"/>
                </a:cxn>
                <a:cxn ang="0">
                  <a:pos x="48" y="71"/>
                </a:cxn>
                <a:cxn ang="0">
                  <a:pos x="42" y="77"/>
                </a:cxn>
                <a:cxn ang="0">
                  <a:pos x="36" y="77"/>
                </a:cxn>
                <a:cxn ang="0">
                  <a:pos x="24" y="65"/>
                </a:cxn>
                <a:cxn ang="0">
                  <a:pos x="18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5">
                  <a:moveTo>
                    <a:pt x="36" y="95"/>
                  </a:moveTo>
                  <a:lnTo>
                    <a:pt x="60" y="77"/>
                  </a:lnTo>
                  <a:lnTo>
                    <a:pt x="78" y="53"/>
                  </a:lnTo>
                  <a:lnTo>
                    <a:pt x="84" y="42"/>
                  </a:lnTo>
                  <a:lnTo>
                    <a:pt x="84" y="30"/>
                  </a:lnTo>
                  <a:lnTo>
                    <a:pt x="72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12" y="12"/>
                  </a:lnTo>
                  <a:lnTo>
                    <a:pt x="0" y="24"/>
                  </a:lnTo>
                  <a:lnTo>
                    <a:pt x="0" y="36"/>
                  </a:lnTo>
                  <a:lnTo>
                    <a:pt x="6" y="59"/>
                  </a:lnTo>
                  <a:lnTo>
                    <a:pt x="24" y="83"/>
                  </a:lnTo>
                  <a:lnTo>
                    <a:pt x="36" y="95"/>
                  </a:lnTo>
                  <a:lnTo>
                    <a:pt x="36" y="95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3"/>
                  </a:lnTo>
                  <a:lnTo>
                    <a:pt x="48" y="71"/>
                  </a:lnTo>
                  <a:lnTo>
                    <a:pt x="42" y="77"/>
                  </a:lnTo>
                  <a:lnTo>
                    <a:pt x="36" y="77"/>
                  </a:lnTo>
                  <a:lnTo>
                    <a:pt x="24" y="65"/>
                  </a:lnTo>
                  <a:lnTo>
                    <a:pt x="18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5625" name="Freeform 25"/>
            <p:cNvSpPr>
              <a:spLocks noEditPoints="1"/>
            </p:cNvSpPr>
            <p:nvPr userDrawn="1"/>
          </p:nvSpPr>
          <p:spPr bwMode="ltGray">
            <a:xfrm>
              <a:off x="3779" y="3872"/>
              <a:ext cx="90" cy="108"/>
            </a:xfrm>
            <a:custGeom>
              <a:avLst/>
              <a:gdLst/>
              <a:ahLst/>
              <a:cxnLst>
                <a:cxn ang="0">
                  <a:pos x="12" y="96"/>
                </a:cxn>
                <a:cxn ang="0">
                  <a:pos x="24" y="108"/>
                </a:cxn>
                <a:cxn ang="0">
                  <a:pos x="42" y="108"/>
                </a:cxn>
                <a:cxn ang="0">
                  <a:pos x="66" y="102"/>
                </a:cxn>
                <a:cxn ang="0">
                  <a:pos x="84" y="78"/>
                </a:cxn>
                <a:cxn ang="0">
                  <a:pos x="90" y="66"/>
                </a:cxn>
                <a:cxn ang="0">
                  <a:pos x="84" y="48"/>
                </a:cxn>
                <a:cxn ang="0">
                  <a:pos x="66" y="24"/>
                </a:cxn>
                <a:cxn ang="0">
                  <a:pos x="48" y="12"/>
                </a:cxn>
                <a:cxn ang="0">
                  <a:pos x="36" y="0"/>
                </a:cxn>
                <a:cxn ang="0">
                  <a:pos x="30" y="0"/>
                </a:cxn>
                <a:cxn ang="0">
                  <a:pos x="30" y="0"/>
                </a:cxn>
                <a:cxn ang="0">
                  <a:pos x="24" y="0"/>
                </a:cxn>
                <a:cxn ang="0">
                  <a:pos x="12" y="30"/>
                </a:cxn>
                <a:cxn ang="0">
                  <a:pos x="0" y="54"/>
                </a:cxn>
                <a:cxn ang="0">
                  <a:pos x="0" y="78"/>
                </a:cxn>
                <a:cxn ang="0">
                  <a:pos x="12" y="96"/>
                </a:cxn>
                <a:cxn ang="0">
                  <a:pos x="12" y="96"/>
                </a:cxn>
                <a:cxn ang="0">
                  <a:pos x="12" y="72"/>
                </a:cxn>
                <a:cxn ang="0">
                  <a:pos x="18" y="54"/>
                </a:cxn>
                <a:cxn ang="0">
                  <a:pos x="24" y="36"/>
                </a:cxn>
                <a:cxn ang="0">
                  <a:pos x="30" y="18"/>
                </a:cxn>
                <a:cxn ang="0">
                  <a:pos x="30" y="12"/>
                </a:cxn>
                <a:cxn ang="0">
                  <a:pos x="48" y="24"/>
                </a:cxn>
                <a:cxn ang="0">
                  <a:pos x="66" y="36"/>
                </a:cxn>
                <a:cxn ang="0">
                  <a:pos x="78" y="54"/>
                </a:cxn>
                <a:cxn ang="0">
                  <a:pos x="78" y="72"/>
                </a:cxn>
                <a:cxn ang="0">
                  <a:pos x="72" y="84"/>
                </a:cxn>
                <a:cxn ang="0">
                  <a:pos x="48" y="96"/>
                </a:cxn>
                <a:cxn ang="0">
                  <a:pos x="36" y="96"/>
                </a:cxn>
                <a:cxn ang="0">
                  <a:pos x="24" y="90"/>
                </a:cxn>
                <a:cxn ang="0">
                  <a:pos x="18" y="84"/>
                </a:cxn>
                <a:cxn ang="0">
                  <a:pos x="12" y="72"/>
                </a:cxn>
                <a:cxn ang="0">
                  <a:pos x="12" y="72"/>
                </a:cxn>
              </a:cxnLst>
              <a:rect l="0" t="0" r="r" b="b"/>
              <a:pathLst>
                <a:path w="90" h="108">
                  <a:moveTo>
                    <a:pt x="12" y="96"/>
                  </a:moveTo>
                  <a:lnTo>
                    <a:pt x="24" y="108"/>
                  </a:lnTo>
                  <a:lnTo>
                    <a:pt x="42" y="108"/>
                  </a:lnTo>
                  <a:lnTo>
                    <a:pt x="66" y="102"/>
                  </a:lnTo>
                  <a:lnTo>
                    <a:pt x="84" y="78"/>
                  </a:lnTo>
                  <a:lnTo>
                    <a:pt x="90" y="66"/>
                  </a:lnTo>
                  <a:lnTo>
                    <a:pt x="84" y="48"/>
                  </a:lnTo>
                  <a:lnTo>
                    <a:pt x="66" y="24"/>
                  </a:lnTo>
                  <a:lnTo>
                    <a:pt x="48" y="1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24" y="0"/>
                  </a:lnTo>
                  <a:lnTo>
                    <a:pt x="12" y="30"/>
                  </a:lnTo>
                  <a:lnTo>
                    <a:pt x="0" y="54"/>
                  </a:lnTo>
                  <a:lnTo>
                    <a:pt x="0" y="78"/>
                  </a:lnTo>
                  <a:lnTo>
                    <a:pt x="12" y="96"/>
                  </a:lnTo>
                  <a:lnTo>
                    <a:pt x="12" y="96"/>
                  </a:lnTo>
                  <a:close/>
                  <a:moveTo>
                    <a:pt x="12" y="72"/>
                  </a:moveTo>
                  <a:lnTo>
                    <a:pt x="18" y="54"/>
                  </a:lnTo>
                  <a:lnTo>
                    <a:pt x="24" y="36"/>
                  </a:lnTo>
                  <a:lnTo>
                    <a:pt x="30" y="18"/>
                  </a:lnTo>
                  <a:lnTo>
                    <a:pt x="30" y="12"/>
                  </a:lnTo>
                  <a:lnTo>
                    <a:pt x="48" y="24"/>
                  </a:lnTo>
                  <a:lnTo>
                    <a:pt x="66" y="36"/>
                  </a:lnTo>
                  <a:lnTo>
                    <a:pt x="78" y="54"/>
                  </a:lnTo>
                  <a:lnTo>
                    <a:pt x="78" y="72"/>
                  </a:lnTo>
                  <a:lnTo>
                    <a:pt x="72" y="84"/>
                  </a:lnTo>
                  <a:lnTo>
                    <a:pt x="48" y="96"/>
                  </a:lnTo>
                  <a:lnTo>
                    <a:pt x="36" y="96"/>
                  </a:lnTo>
                  <a:lnTo>
                    <a:pt x="24" y="90"/>
                  </a:lnTo>
                  <a:lnTo>
                    <a:pt x="18" y="84"/>
                  </a:lnTo>
                  <a:lnTo>
                    <a:pt x="12" y="72"/>
                  </a:lnTo>
                  <a:lnTo>
                    <a:pt x="12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5626" name="Freeform 26"/>
            <p:cNvSpPr>
              <a:spLocks noEditPoints="1"/>
            </p:cNvSpPr>
            <p:nvPr userDrawn="1"/>
          </p:nvSpPr>
          <p:spPr bwMode="ltGray">
            <a:xfrm>
              <a:off x="2400" y="3872"/>
              <a:ext cx="72" cy="90"/>
            </a:xfrm>
            <a:custGeom>
              <a:avLst/>
              <a:gdLst/>
              <a:ahLst/>
              <a:cxnLst>
                <a:cxn ang="0">
                  <a:pos x="71" y="90"/>
                </a:cxn>
                <a:cxn ang="0">
                  <a:pos x="71" y="60"/>
                </a:cxn>
                <a:cxn ang="0">
                  <a:pos x="71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30" y="78"/>
                </a:cxn>
                <a:cxn ang="0">
                  <a:pos x="54" y="90"/>
                </a:cxn>
                <a:cxn ang="0">
                  <a:pos x="71" y="90"/>
                </a:cxn>
                <a:cxn ang="0">
                  <a:pos x="71" y="90"/>
                </a:cxn>
                <a:cxn ang="0">
                  <a:pos x="24" y="18"/>
                </a:cxn>
                <a:cxn ang="0">
                  <a:pos x="42" y="18"/>
                </a:cxn>
                <a:cxn ang="0">
                  <a:pos x="54" y="18"/>
                </a:cxn>
                <a:cxn ang="0">
                  <a:pos x="60" y="42"/>
                </a:cxn>
                <a:cxn ang="0">
                  <a:pos x="60" y="66"/>
                </a:cxn>
                <a:cxn ang="0">
                  <a:pos x="60" y="72"/>
                </a:cxn>
                <a:cxn ang="0">
                  <a:pos x="60" y="78"/>
                </a:cxn>
                <a:cxn ang="0">
                  <a:pos x="42" y="72"/>
                </a:cxn>
                <a:cxn ang="0">
                  <a:pos x="24" y="66"/>
                </a:cxn>
                <a:cxn ang="0">
                  <a:pos x="12" y="48"/>
                </a:cxn>
                <a:cxn ang="0">
                  <a:pos x="12" y="30"/>
                </a:cxn>
                <a:cxn ang="0">
                  <a:pos x="24" y="18"/>
                </a:cxn>
                <a:cxn ang="0">
                  <a:pos x="24" y="18"/>
                </a:cxn>
              </a:cxnLst>
              <a:rect l="0" t="0" r="r" b="b"/>
              <a:pathLst>
                <a:path w="71" h="90">
                  <a:moveTo>
                    <a:pt x="71" y="90"/>
                  </a:moveTo>
                  <a:lnTo>
                    <a:pt x="71" y="60"/>
                  </a:lnTo>
                  <a:lnTo>
                    <a:pt x="71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30" y="78"/>
                  </a:lnTo>
                  <a:lnTo>
                    <a:pt x="54" y="90"/>
                  </a:lnTo>
                  <a:lnTo>
                    <a:pt x="71" y="90"/>
                  </a:lnTo>
                  <a:lnTo>
                    <a:pt x="71" y="90"/>
                  </a:lnTo>
                  <a:close/>
                  <a:moveTo>
                    <a:pt x="24" y="18"/>
                  </a:moveTo>
                  <a:lnTo>
                    <a:pt x="42" y="18"/>
                  </a:lnTo>
                  <a:lnTo>
                    <a:pt x="54" y="18"/>
                  </a:lnTo>
                  <a:lnTo>
                    <a:pt x="60" y="42"/>
                  </a:lnTo>
                  <a:lnTo>
                    <a:pt x="60" y="66"/>
                  </a:lnTo>
                  <a:lnTo>
                    <a:pt x="60" y="72"/>
                  </a:lnTo>
                  <a:lnTo>
                    <a:pt x="60" y="78"/>
                  </a:lnTo>
                  <a:lnTo>
                    <a:pt x="42" y="72"/>
                  </a:lnTo>
                  <a:lnTo>
                    <a:pt x="24" y="66"/>
                  </a:lnTo>
                  <a:lnTo>
                    <a:pt x="12" y="48"/>
                  </a:lnTo>
                  <a:lnTo>
                    <a:pt x="12" y="30"/>
                  </a:lnTo>
                  <a:lnTo>
                    <a:pt x="24" y="18"/>
                  </a:lnTo>
                  <a:lnTo>
                    <a:pt x="24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5627" name="Oval 27"/>
            <p:cNvSpPr>
              <a:spLocks noChangeArrowheads="1"/>
            </p:cNvSpPr>
            <p:nvPr userDrawn="1"/>
          </p:nvSpPr>
          <p:spPr bwMode="ltGray">
            <a:xfrm>
              <a:off x="2444" y="3838"/>
              <a:ext cx="1380" cy="389"/>
            </a:xfrm>
            <a:prstGeom prst="ellipse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5628" name="Oval 28"/>
            <p:cNvSpPr>
              <a:spLocks noChangeArrowheads="1"/>
            </p:cNvSpPr>
            <p:nvPr userDrawn="1"/>
          </p:nvSpPr>
          <p:spPr bwMode="ltGray">
            <a:xfrm>
              <a:off x="2394" y="3834"/>
              <a:ext cx="1502" cy="288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5629" name="Oval 29"/>
            <p:cNvSpPr>
              <a:spLocks noChangeArrowheads="1"/>
            </p:cNvSpPr>
            <p:nvPr userDrawn="1"/>
          </p:nvSpPr>
          <p:spPr bwMode="ltGray">
            <a:xfrm>
              <a:off x="2441" y="3860"/>
              <a:ext cx="1425" cy="22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5630" name="Freeform 30"/>
            <p:cNvSpPr>
              <a:spLocks noEditPoints="1"/>
            </p:cNvSpPr>
            <p:nvPr userDrawn="1"/>
          </p:nvSpPr>
          <p:spPr bwMode="ltGray">
            <a:xfrm>
              <a:off x="3743" y="3788"/>
              <a:ext cx="90" cy="96"/>
            </a:xfrm>
            <a:custGeom>
              <a:avLst/>
              <a:gdLst/>
              <a:ahLst/>
              <a:cxnLst>
                <a:cxn ang="0">
                  <a:pos x="66" y="96"/>
                </a:cxn>
                <a:cxn ang="0">
                  <a:pos x="78" y="66"/>
                </a:cxn>
                <a:cxn ang="0">
                  <a:pos x="90" y="42"/>
                </a:cxn>
                <a:cxn ang="0">
                  <a:pos x="78" y="18"/>
                </a:cxn>
                <a:cxn ang="0">
                  <a:pos x="60" y="0"/>
                </a:cxn>
                <a:cxn ang="0">
                  <a:pos x="30" y="6"/>
                </a:cxn>
                <a:cxn ang="0">
                  <a:pos x="18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6" y="60"/>
                </a:cxn>
                <a:cxn ang="0">
                  <a:pos x="24" y="78"/>
                </a:cxn>
                <a:cxn ang="0">
                  <a:pos x="48" y="90"/>
                </a:cxn>
                <a:cxn ang="0">
                  <a:pos x="66" y="96"/>
                </a:cxn>
                <a:cxn ang="0">
                  <a:pos x="66" y="96"/>
                </a:cxn>
                <a:cxn ang="0">
                  <a:pos x="42" y="18"/>
                </a:cxn>
                <a:cxn ang="0">
                  <a:pos x="60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66" y="72"/>
                </a:cxn>
                <a:cxn ang="0">
                  <a:pos x="60" y="78"/>
                </a:cxn>
                <a:cxn ang="0">
                  <a:pos x="60" y="84"/>
                </a:cxn>
                <a:cxn ang="0">
                  <a:pos x="42" y="72"/>
                </a:cxn>
                <a:cxn ang="0">
                  <a:pos x="30" y="66"/>
                </a:cxn>
                <a:cxn ang="0">
                  <a:pos x="18" y="42"/>
                </a:cxn>
                <a:cxn ang="0">
                  <a:pos x="24" y="30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90" h="96">
                  <a:moveTo>
                    <a:pt x="66" y="96"/>
                  </a:moveTo>
                  <a:lnTo>
                    <a:pt x="78" y="66"/>
                  </a:lnTo>
                  <a:lnTo>
                    <a:pt x="90" y="42"/>
                  </a:lnTo>
                  <a:lnTo>
                    <a:pt x="78" y="18"/>
                  </a:lnTo>
                  <a:lnTo>
                    <a:pt x="60" y="0"/>
                  </a:lnTo>
                  <a:lnTo>
                    <a:pt x="30" y="6"/>
                  </a:lnTo>
                  <a:lnTo>
                    <a:pt x="18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6" y="60"/>
                  </a:lnTo>
                  <a:lnTo>
                    <a:pt x="24" y="78"/>
                  </a:lnTo>
                  <a:lnTo>
                    <a:pt x="48" y="90"/>
                  </a:lnTo>
                  <a:lnTo>
                    <a:pt x="66" y="96"/>
                  </a:lnTo>
                  <a:lnTo>
                    <a:pt x="66" y="96"/>
                  </a:lnTo>
                  <a:close/>
                  <a:moveTo>
                    <a:pt x="42" y="18"/>
                  </a:moveTo>
                  <a:lnTo>
                    <a:pt x="60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66" y="72"/>
                  </a:lnTo>
                  <a:lnTo>
                    <a:pt x="60" y="78"/>
                  </a:lnTo>
                  <a:lnTo>
                    <a:pt x="60" y="84"/>
                  </a:lnTo>
                  <a:lnTo>
                    <a:pt x="42" y="72"/>
                  </a:lnTo>
                  <a:lnTo>
                    <a:pt x="30" y="66"/>
                  </a:lnTo>
                  <a:lnTo>
                    <a:pt x="18" y="42"/>
                  </a:lnTo>
                  <a:lnTo>
                    <a:pt x="24" y="30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5631" name="Freeform 31"/>
            <p:cNvSpPr>
              <a:spLocks noEditPoints="1"/>
            </p:cNvSpPr>
            <p:nvPr userDrawn="1"/>
          </p:nvSpPr>
          <p:spPr bwMode="ltGray">
            <a:xfrm>
              <a:off x="5422" y="3603"/>
              <a:ext cx="72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48" y="108"/>
                </a:cxn>
                <a:cxn ang="0">
                  <a:pos x="66" y="96"/>
                </a:cxn>
                <a:cxn ang="0">
                  <a:pos x="72" y="66"/>
                </a:cxn>
                <a:cxn ang="0">
                  <a:pos x="66" y="42"/>
                </a:cxn>
                <a:cxn ang="0">
                  <a:pos x="60" y="18"/>
                </a:cxn>
                <a:cxn ang="0">
                  <a:pos x="48" y="6"/>
                </a:cxn>
                <a:cxn ang="0">
                  <a:pos x="42" y="0"/>
                </a:cxn>
                <a:cxn ang="0">
                  <a:pos x="42" y="0"/>
                </a:cxn>
                <a:cxn ang="0">
                  <a:pos x="36" y="0"/>
                </a:cxn>
                <a:cxn ang="0">
                  <a:pos x="18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24" y="36"/>
                </a:cxn>
                <a:cxn ang="0">
                  <a:pos x="30" y="24"/>
                </a:cxn>
                <a:cxn ang="0">
                  <a:pos x="36" y="18"/>
                </a:cxn>
                <a:cxn ang="0">
                  <a:pos x="54" y="30"/>
                </a:cxn>
                <a:cxn ang="0">
                  <a:pos x="60" y="48"/>
                </a:cxn>
                <a:cxn ang="0">
                  <a:pos x="66" y="72"/>
                </a:cxn>
                <a:cxn ang="0">
                  <a:pos x="66" y="84"/>
                </a:cxn>
                <a:cxn ang="0">
                  <a:pos x="54" y="96"/>
                </a:cxn>
                <a:cxn ang="0">
                  <a:pos x="30" y="102"/>
                </a:cxn>
                <a:cxn ang="0">
                  <a:pos x="24" y="96"/>
                </a:cxn>
                <a:cxn ang="0">
                  <a:pos x="12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72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48" y="108"/>
                  </a:lnTo>
                  <a:lnTo>
                    <a:pt x="66" y="96"/>
                  </a:lnTo>
                  <a:lnTo>
                    <a:pt x="72" y="66"/>
                  </a:lnTo>
                  <a:lnTo>
                    <a:pt x="66" y="42"/>
                  </a:lnTo>
                  <a:lnTo>
                    <a:pt x="60" y="18"/>
                  </a:lnTo>
                  <a:lnTo>
                    <a:pt x="48" y="6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36" y="0"/>
                  </a:lnTo>
                  <a:lnTo>
                    <a:pt x="18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24" y="36"/>
                  </a:lnTo>
                  <a:lnTo>
                    <a:pt x="30" y="24"/>
                  </a:lnTo>
                  <a:lnTo>
                    <a:pt x="36" y="18"/>
                  </a:lnTo>
                  <a:lnTo>
                    <a:pt x="54" y="30"/>
                  </a:lnTo>
                  <a:lnTo>
                    <a:pt x="60" y="48"/>
                  </a:lnTo>
                  <a:lnTo>
                    <a:pt x="66" y="72"/>
                  </a:lnTo>
                  <a:lnTo>
                    <a:pt x="66" y="84"/>
                  </a:lnTo>
                  <a:lnTo>
                    <a:pt x="54" y="96"/>
                  </a:lnTo>
                  <a:lnTo>
                    <a:pt x="30" y="102"/>
                  </a:lnTo>
                  <a:lnTo>
                    <a:pt x="24" y="96"/>
                  </a:lnTo>
                  <a:lnTo>
                    <a:pt x="12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5632" name="Rectangle 32"/>
            <p:cNvSpPr>
              <a:spLocks noChangeArrowheads="1"/>
            </p:cNvSpPr>
            <p:nvPr userDrawn="1"/>
          </p:nvSpPr>
          <p:spPr bwMode="ltGray">
            <a:xfrm>
              <a:off x="4238" y="1773"/>
              <a:ext cx="173" cy="2539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5633" name="Rectangle 33"/>
            <p:cNvSpPr>
              <a:spLocks noChangeArrowheads="1"/>
            </p:cNvSpPr>
            <p:nvPr userDrawn="1"/>
          </p:nvSpPr>
          <p:spPr bwMode="ltGray">
            <a:xfrm>
              <a:off x="4288" y="1545"/>
              <a:ext cx="76" cy="24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5634" name="AutoShape 34"/>
            <p:cNvSpPr>
              <a:spLocks noChangeArrowheads="1"/>
            </p:cNvSpPr>
            <p:nvPr userDrawn="1"/>
          </p:nvSpPr>
          <p:spPr bwMode="ltGray">
            <a:xfrm>
              <a:off x="4220" y="1743"/>
              <a:ext cx="205" cy="5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5635" name="Freeform 35"/>
            <p:cNvSpPr>
              <a:spLocks/>
            </p:cNvSpPr>
            <p:nvPr userDrawn="1"/>
          </p:nvSpPr>
          <p:spPr bwMode="ltGray">
            <a:xfrm>
              <a:off x="4306" y="1529"/>
              <a:ext cx="252" cy="1576"/>
            </a:xfrm>
            <a:custGeom>
              <a:avLst/>
              <a:gdLst/>
              <a:ahLst/>
              <a:cxnLst>
                <a:cxn ang="0">
                  <a:pos x="252" y="1576"/>
                </a:cxn>
                <a:cxn ang="0">
                  <a:pos x="12" y="84"/>
                </a:cxn>
                <a:cxn ang="0">
                  <a:pos x="12" y="60"/>
                </a:cxn>
                <a:cxn ang="0">
                  <a:pos x="0" y="12"/>
                </a:cxn>
                <a:cxn ang="0">
                  <a:pos x="72" y="0"/>
                </a:cxn>
                <a:cxn ang="0">
                  <a:pos x="72" y="0"/>
                </a:cxn>
                <a:cxn ang="0">
                  <a:pos x="78" y="48"/>
                </a:cxn>
                <a:cxn ang="0">
                  <a:pos x="88" y="66"/>
                </a:cxn>
              </a:cxnLst>
              <a:rect l="0" t="0" r="r" b="b"/>
              <a:pathLst>
                <a:path w="252" h="1576">
                  <a:moveTo>
                    <a:pt x="252" y="1576"/>
                  </a:moveTo>
                  <a:lnTo>
                    <a:pt x="12" y="84"/>
                  </a:lnTo>
                  <a:lnTo>
                    <a:pt x="12" y="60"/>
                  </a:lnTo>
                  <a:lnTo>
                    <a:pt x="0" y="12"/>
                  </a:lnTo>
                  <a:lnTo>
                    <a:pt x="72" y="0"/>
                  </a:lnTo>
                  <a:lnTo>
                    <a:pt x="72" y="0"/>
                  </a:lnTo>
                  <a:lnTo>
                    <a:pt x="78" y="48"/>
                  </a:lnTo>
                  <a:lnTo>
                    <a:pt x="88" y="6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5636" name="Freeform 36"/>
            <p:cNvSpPr>
              <a:spLocks/>
            </p:cNvSpPr>
            <p:nvPr userDrawn="1"/>
          </p:nvSpPr>
          <p:spPr bwMode="ltGray">
            <a:xfrm>
              <a:off x="4169" y="1421"/>
              <a:ext cx="317" cy="138"/>
            </a:xfrm>
            <a:custGeom>
              <a:avLst/>
              <a:gdLst/>
              <a:ahLst/>
              <a:cxnLst>
                <a:cxn ang="0">
                  <a:pos x="161" y="0"/>
                </a:cxn>
                <a:cxn ang="0">
                  <a:pos x="227" y="6"/>
                </a:cxn>
                <a:cxn ang="0">
                  <a:pos x="275" y="36"/>
                </a:cxn>
                <a:cxn ang="0">
                  <a:pos x="304" y="78"/>
                </a:cxn>
                <a:cxn ang="0">
                  <a:pos x="316" y="138"/>
                </a:cxn>
                <a:cxn ang="0">
                  <a:pos x="0" y="138"/>
                </a:cxn>
                <a:cxn ang="0">
                  <a:pos x="11" y="78"/>
                </a:cxn>
                <a:cxn ang="0">
                  <a:pos x="47" y="36"/>
                </a:cxn>
                <a:cxn ang="0">
                  <a:pos x="95" y="6"/>
                </a:cxn>
                <a:cxn ang="0">
                  <a:pos x="161" y="0"/>
                </a:cxn>
                <a:cxn ang="0">
                  <a:pos x="161" y="0"/>
                </a:cxn>
              </a:cxnLst>
              <a:rect l="0" t="0" r="r" b="b"/>
              <a:pathLst>
                <a:path w="316" h="138">
                  <a:moveTo>
                    <a:pt x="161" y="0"/>
                  </a:moveTo>
                  <a:lnTo>
                    <a:pt x="227" y="6"/>
                  </a:lnTo>
                  <a:lnTo>
                    <a:pt x="275" y="36"/>
                  </a:lnTo>
                  <a:lnTo>
                    <a:pt x="304" y="78"/>
                  </a:lnTo>
                  <a:lnTo>
                    <a:pt x="316" y="138"/>
                  </a:lnTo>
                  <a:lnTo>
                    <a:pt x="0" y="138"/>
                  </a:lnTo>
                  <a:lnTo>
                    <a:pt x="11" y="78"/>
                  </a:lnTo>
                  <a:lnTo>
                    <a:pt x="47" y="36"/>
                  </a:lnTo>
                  <a:lnTo>
                    <a:pt x="95" y="6"/>
                  </a:lnTo>
                  <a:lnTo>
                    <a:pt x="161" y="0"/>
                  </a:lnTo>
                  <a:lnTo>
                    <a:pt x="16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25637" name="Rectangle 3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5638" name="Rectangle 3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5639" name="Rectangle 3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78563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5640" name="Rectangle 4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78563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5641" name="Rectangle 4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78563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4228024-DABF-4FA4-B35F-F4C8FC6EC26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08" r:id="rId1"/>
    <p:sldLayoutId id="2147483798" r:id="rId2"/>
    <p:sldLayoutId id="2147483799" r:id="rId3"/>
    <p:sldLayoutId id="2147483800" r:id="rId4"/>
    <p:sldLayoutId id="2147483801" r:id="rId5"/>
    <p:sldLayoutId id="2147483802" r:id="rId6"/>
    <p:sldLayoutId id="2147483803" r:id="rId7"/>
    <p:sldLayoutId id="2147483804" r:id="rId8"/>
    <p:sldLayoutId id="2147483805" r:id="rId9"/>
    <p:sldLayoutId id="2147483806" r:id="rId10"/>
    <p:sldLayoutId id="2147483807" r:id="rId11"/>
  </p:sldLayoutIdLst>
  <p:transition>
    <p:dissolv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4" descr="fl00013_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04800" y="0"/>
            <a:ext cx="9829800" cy="6850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04800"/>
            <a:ext cx="7772400" cy="1676400"/>
          </a:xfrm>
        </p:spPr>
        <p:txBody>
          <a:bodyPr/>
          <a:lstStyle/>
          <a:p>
            <a:pPr eaLnBrk="1" hangingPunct="1">
              <a:defRPr/>
            </a:pPr>
            <a:r>
              <a:rPr lang="ru-RU" sz="6000" dirty="0" smtClean="0">
                <a:solidFill>
                  <a:srgbClr val="FF0000"/>
                </a:solidFill>
              </a:rPr>
              <a:t>Тема урока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124200"/>
            <a:ext cx="6400800" cy="3048000"/>
          </a:xfrm>
        </p:spPr>
        <p:txBody>
          <a:bodyPr/>
          <a:lstStyle/>
          <a:p>
            <a:pPr eaLnBrk="1" hangingPunct="1">
              <a:defRPr/>
            </a:pPr>
            <a:r>
              <a:rPr lang="ru-RU" sz="4400" dirty="0" smtClean="0"/>
              <a:t>Правоохранительные </a:t>
            </a:r>
            <a:r>
              <a:rPr lang="ru-RU" sz="4400" dirty="0" smtClean="0"/>
              <a:t>органы: структура и функции</a:t>
            </a:r>
            <a:endParaRPr lang="ru-RU" sz="4400" dirty="0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7525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Прокурор Краснодарского края – </a:t>
            </a:r>
          </a:p>
          <a:p>
            <a:pPr marL="0" indent="0">
              <a:buNone/>
            </a:pPr>
            <a:r>
              <a:rPr lang="ru-RU" dirty="0"/>
              <a:t>	</a:t>
            </a:r>
            <a:r>
              <a:rPr lang="ru-RU" dirty="0" err="1" smtClean="0"/>
              <a:t>Коржинек</a:t>
            </a:r>
            <a:r>
              <a:rPr lang="ru-RU" dirty="0" smtClean="0"/>
              <a:t> Леонид Геннадьевич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smtClean="0"/>
              <a:t>Прокурор Краснодара – </a:t>
            </a:r>
          </a:p>
          <a:p>
            <a:pPr marL="0" indent="0">
              <a:buNone/>
            </a:pPr>
            <a:r>
              <a:rPr lang="ru-RU" dirty="0"/>
              <a:t>	</a:t>
            </a:r>
            <a:r>
              <a:rPr lang="ru-RU" dirty="0" smtClean="0"/>
              <a:t>	Фоменко Евгений Николаевич</a:t>
            </a:r>
            <a:endParaRPr lang="ru-RU" dirty="0"/>
          </a:p>
        </p:txBody>
      </p:sp>
      <p:pic>
        <p:nvPicPr>
          <p:cNvPr id="399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1943819"/>
            <a:ext cx="1905000" cy="26179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93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0638" y="2052626"/>
            <a:ext cx="2857500" cy="2400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89342340"/>
      </p:ext>
    </p:extLst>
  </p:cSld>
  <p:clrMapOvr>
    <a:masterClrMapping/>
  </p:clrMapOvr>
  <p:transition>
    <p:dissolv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/>
              <a:t>СУД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 typeface="Wingdings" pitchFamily="2" charset="2"/>
              <a:buNone/>
              <a:defRPr/>
            </a:pPr>
            <a:r>
              <a:rPr lang="ru-RU" dirty="0" smtClean="0"/>
              <a:t>     </a:t>
            </a:r>
            <a:r>
              <a:rPr lang="ru-RU" sz="3600" u="sng" dirty="0" smtClean="0"/>
              <a:t>Функции суда:</a:t>
            </a:r>
          </a:p>
          <a:p>
            <a:pPr>
              <a:buFont typeface="Wingdings" pitchFamily="2" charset="2"/>
              <a:buChar char="q"/>
              <a:defRPr/>
            </a:pPr>
            <a:r>
              <a:rPr lang="ru-RU" sz="3600" dirty="0" smtClean="0"/>
              <a:t>Осуществляет правосудие;</a:t>
            </a:r>
          </a:p>
          <a:p>
            <a:pPr>
              <a:buFont typeface="Wingdings" pitchFamily="2" charset="2"/>
              <a:buChar char="q"/>
              <a:defRPr/>
            </a:pPr>
            <a:r>
              <a:rPr lang="ru-RU" sz="3600" dirty="0" smtClean="0"/>
              <a:t>Применяет меры государственного принуждения к лицам, нарушающим установленный правопорядок.</a:t>
            </a:r>
            <a:endParaRPr lang="ru-RU" sz="36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/>
              <a:t>Судебная власть в крае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57200" y="1676400"/>
            <a:ext cx="2819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200" dirty="0" smtClean="0"/>
              <a:t>Федеральные суды</a:t>
            </a:r>
            <a:endParaRPr lang="ru-RU" sz="22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324600" y="1676400"/>
            <a:ext cx="2057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200" dirty="0" smtClean="0"/>
              <a:t> Суды края</a:t>
            </a:r>
            <a:endParaRPr lang="ru-RU" sz="2200" dirty="0"/>
          </a:p>
        </p:txBody>
      </p:sp>
      <p:cxnSp>
        <p:nvCxnSpPr>
          <p:cNvPr id="8" name="Прямая со стрелкой 7"/>
          <p:cNvCxnSpPr/>
          <p:nvPr/>
        </p:nvCxnSpPr>
        <p:spPr>
          <a:xfrm rot="10800000" flipV="1">
            <a:off x="2057400" y="1066800"/>
            <a:ext cx="236220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4495800" y="1066800"/>
            <a:ext cx="289560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Прямоугольник 12"/>
          <p:cNvSpPr/>
          <p:nvPr/>
        </p:nvSpPr>
        <p:spPr>
          <a:xfrm>
            <a:off x="685800" y="2971800"/>
            <a:ext cx="2362200" cy="2667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Font typeface="Wingdings" pitchFamily="2" charset="2"/>
              <a:buChar char="q"/>
              <a:defRPr/>
            </a:pPr>
            <a:r>
              <a:rPr lang="ru-RU" dirty="0" smtClean="0"/>
              <a:t>Арбитражные суды</a:t>
            </a:r>
            <a:endParaRPr lang="ru-RU" dirty="0"/>
          </a:p>
          <a:p>
            <a:pPr algn="ctr">
              <a:buFont typeface="Wingdings" pitchFamily="2" charset="2"/>
              <a:buChar char="q"/>
              <a:defRPr/>
            </a:pPr>
            <a:endParaRPr lang="ru-RU" dirty="0"/>
          </a:p>
          <a:p>
            <a:pPr algn="ctr">
              <a:buFont typeface="Wingdings" pitchFamily="2" charset="2"/>
              <a:buChar char="q"/>
              <a:defRPr/>
            </a:pPr>
            <a:r>
              <a:rPr lang="ru-RU" dirty="0" smtClean="0"/>
              <a:t>Суды общей юрисдикции</a:t>
            </a:r>
            <a:endParaRPr lang="ru-RU" dirty="0"/>
          </a:p>
          <a:p>
            <a:pPr algn="ctr">
              <a:defRPr/>
            </a:pPr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6324600" y="3048000"/>
            <a:ext cx="2286000" cy="2667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Font typeface="Wingdings" pitchFamily="2" charset="2"/>
              <a:buChar char="q"/>
              <a:defRPr/>
            </a:pPr>
            <a:endParaRPr lang="ru-RU" dirty="0" smtClean="0"/>
          </a:p>
          <a:p>
            <a:pPr algn="ctr">
              <a:buFont typeface="Wingdings" pitchFamily="2" charset="2"/>
              <a:buChar char="q"/>
              <a:defRPr/>
            </a:pPr>
            <a:endParaRPr lang="ru-RU" dirty="0"/>
          </a:p>
          <a:p>
            <a:pPr algn="ctr">
              <a:buFont typeface="Wingdings" pitchFamily="2" charset="2"/>
              <a:buChar char="q"/>
              <a:defRPr/>
            </a:pPr>
            <a:endParaRPr lang="ru-RU" dirty="0" smtClean="0"/>
          </a:p>
          <a:p>
            <a:pPr algn="ctr">
              <a:buFont typeface="Wingdings" pitchFamily="2" charset="2"/>
              <a:buChar char="q"/>
              <a:defRPr/>
            </a:pPr>
            <a:r>
              <a:rPr lang="ru-RU" dirty="0" smtClean="0"/>
              <a:t>Конституционный (уставный) суд</a:t>
            </a:r>
          </a:p>
          <a:p>
            <a:pPr algn="ctr">
              <a:buFont typeface="Wingdings" pitchFamily="2" charset="2"/>
              <a:buChar char="q"/>
              <a:defRPr/>
            </a:pPr>
            <a:endParaRPr lang="ru-RU" dirty="0" smtClean="0"/>
          </a:p>
          <a:p>
            <a:pPr algn="ctr">
              <a:buFont typeface="Wingdings" pitchFamily="2" charset="2"/>
              <a:buChar char="q"/>
              <a:defRPr/>
            </a:pPr>
            <a:r>
              <a:rPr lang="ru-RU" dirty="0" smtClean="0"/>
              <a:t>Мировые судьи</a:t>
            </a:r>
          </a:p>
          <a:p>
            <a:pPr algn="ctr">
              <a:buFont typeface="Wingdings" pitchFamily="2" charset="2"/>
              <a:buChar char="q"/>
              <a:defRPr/>
            </a:pPr>
            <a:endParaRPr lang="ru-RU" dirty="0" smtClean="0"/>
          </a:p>
          <a:p>
            <a:pPr algn="ctr">
              <a:buFont typeface="Wingdings" pitchFamily="2" charset="2"/>
              <a:buChar char="q"/>
              <a:defRPr/>
            </a:pPr>
            <a:endParaRPr lang="ru-RU" dirty="0"/>
          </a:p>
          <a:p>
            <a:pPr algn="ctr">
              <a:buFont typeface="Wingdings" pitchFamily="2" charset="2"/>
              <a:buChar char="q"/>
              <a:defRPr/>
            </a:pPr>
            <a:endParaRPr lang="ru-RU" dirty="0" smtClean="0"/>
          </a:p>
          <a:p>
            <a:pPr algn="ctr">
              <a:buFont typeface="Wingdings" pitchFamily="2" charset="2"/>
              <a:buChar char="q"/>
              <a:defRPr/>
            </a:pPr>
            <a:endParaRPr lang="ru-RU" dirty="0"/>
          </a:p>
          <a:p>
            <a:pPr algn="ctr">
              <a:buFont typeface="Wingdings" pitchFamily="2" charset="2"/>
              <a:buChar char="q"/>
              <a:defRPr/>
            </a:pPr>
            <a:endParaRPr lang="ru-RU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r>
              <a:rPr lang="ru-RU" altLang="ru-RU" dirty="0" smtClean="0">
                <a:effectLst/>
              </a:rPr>
              <a:t>Судьи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marL="0" indent="0">
              <a:buNone/>
            </a:pPr>
            <a:r>
              <a:rPr lang="ru-RU" altLang="ru-RU" dirty="0" smtClean="0">
                <a:effectLst/>
              </a:rPr>
              <a:t> </a:t>
            </a:r>
            <a:endParaRPr lang="ru-RU" altLang="ru-RU" dirty="0" smtClean="0">
              <a:effectLst/>
            </a:endParaRPr>
          </a:p>
        </p:txBody>
      </p:sp>
      <p:sp>
        <p:nvSpPr>
          <p:cNvPr id="15364" name="Rectangle 5"/>
          <p:cNvSpPr>
            <a:spLocks noChangeArrowheads="1"/>
          </p:cNvSpPr>
          <p:nvPr/>
        </p:nvSpPr>
        <p:spPr bwMode="auto">
          <a:xfrm>
            <a:off x="914400" y="1524000"/>
            <a:ext cx="2514600" cy="1371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ru-RU" altLang="ru-RU" sz="2800"/>
              <a:t>Независимы</a:t>
            </a:r>
          </a:p>
        </p:txBody>
      </p:sp>
      <p:sp>
        <p:nvSpPr>
          <p:cNvPr id="15365" name="Rectangle 6"/>
          <p:cNvSpPr>
            <a:spLocks noChangeArrowheads="1"/>
          </p:cNvSpPr>
          <p:nvPr/>
        </p:nvSpPr>
        <p:spPr bwMode="auto">
          <a:xfrm>
            <a:off x="3276600" y="3048000"/>
            <a:ext cx="25908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ru-RU" altLang="ru-RU" sz="2800"/>
              <a:t>Несменяемы</a:t>
            </a:r>
          </a:p>
        </p:txBody>
      </p:sp>
      <p:sp>
        <p:nvSpPr>
          <p:cNvPr id="15366" name="Rectangle 7"/>
          <p:cNvSpPr>
            <a:spLocks noChangeArrowheads="1"/>
          </p:cNvSpPr>
          <p:nvPr/>
        </p:nvSpPr>
        <p:spPr bwMode="auto">
          <a:xfrm>
            <a:off x="5791200" y="4572000"/>
            <a:ext cx="33528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ru-RU" altLang="ru-RU" sz="2800"/>
              <a:t>Неприкосновенны</a:t>
            </a:r>
          </a:p>
        </p:txBody>
      </p:sp>
      <p:pic>
        <p:nvPicPr>
          <p:cNvPr id="7181" name="Picture 13" descr="bd19981_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1447800"/>
            <a:ext cx="2171700" cy="2230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71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1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71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71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7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r>
              <a:rPr lang="ru-RU" altLang="ru-RU" smtClean="0">
                <a:effectLst/>
              </a:rPr>
              <a:t>Суд присяжных (12 человек)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5257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just">
              <a:buFontTx/>
              <a:buNone/>
            </a:pPr>
            <a:r>
              <a:rPr lang="ru-RU" altLang="ru-RU" sz="3600" smtClean="0">
                <a:effectLst/>
              </a:rPr>
              <a:t>  Рассматривает уголовные дела о тяжких и особо тяжких преступлениях.</a:t>
            </a:r>
          </a:p>
          <a:p>
            <a:pPr algn="ctr">
              <a:buFontTx/>
              <a:buNone/>
            </a:pPr>
            <a:r>
              <a:rPr lang="ru-RU" altLang="ru-RU" smtClean="0">
                <a:solidFill>
                  <a:schemeClr val="hlink"/>
                </a:solidFill>
                <a:effectLst/>
              </a:rPr>
              <a:t> </a:t>
            </a:r>
            <a:r>
              <a:rPr lang="ru-RU" altLang="ru-RU" sz="3600" u="sng" smtClean="0">
                <a:solidFill>
                  <a:schemeClr val="hlink"/>
                </a:solidFill>
                <a:effectLst/>
              </a:rPr>
              <a:t>Кто может быть присяжным ?</a:t>
            </a:r>
          </a:p>
          <a:p>
            <a:pPr algn="just">
              <a:buFontTx/>
              <a:buNone/>
            </a:pPr>
            <a:r>
              <a:rPr lang="ru-RU" altLang="ru-RU" smtClean="0">
                <a:solidFill>
                  <a:schemeClr val="hlink"/>
                </a:solidFill>
                <a:effectLst/>
              </a:rPr>
              <a:t>    </a:t>
            </a:r>
            <a:r>
              <a:rPr lang="ru-RU" altLang="ru-RU" sz="3600" smtClean="0">
                <a:effectLst/>
              </a:rPr>
              <a:t>Любой человек, за исключением священников, судей, работников правоохранительных органов, военнослужащих, возраст до 25 и старше 70 лет.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r>
              <a:rPr lang="ru-RU" altLang="ru-RU" smtClean="0">
                <a:effectLst/>
              </a:rPr>
              <a:t>Другие функции суда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altLang="ru-RU" sz="3600" smtClean="0">
                <a:effectLst/>
              </a:rPr>
              <a:t> Суды дают санкцию (разрешение):</a:t>
            </a:r>
          </a:p>
          <a:p>
            <a:pPr algn="just">
              <a:buFont typeface="Wingdings" pitchFamily="2" charset="2"/>
              <a:buNone/>
            </a:pPr>
            <a:r>
              <a:rPr lang="ru-RU" altLang="ru-RU" sz="3600" smtClean="0">
                <a:effectLst/>
              </a:rPr>
              <a:t>- на арест подозреваемого;</a:t>
            </a:r>
          </a:p>
          <a:p>
            <a:pPr algn="just">
              <a:buFontTx/>
              <a:buNone/>
            </a:pPr>
            <a:r>
              <a:rPr lang="ru-RU" altLang="ru-RU" sz="3600" smtClean="0">
                <a:effectLst/>
              </a:rPr>
              <a:t>- на проведение обыска в его доме;</a:t>
            </a:r>
          </a:p>
          <a:p>
            <a:pPr algn="just">
              <a:buFontTx/>
              <a:buNone/>
            </a:pPr>
            <a:r>
              <a:rPr lang="ru-RU" altLang="ru-RU" sz="3600" smtClean="0">
                <a:effectLst/>
              </a:rPr>
              <a:t>- на прослушивание его телефонных разговоров;</a:t>
            </a:r>
          </a:p>
          <a:p>
            <a:pPr algn="just">
              <a:buFontTx/>
              <a:buNone/>
            </a:pPr>
            <a:r>
              <a:rPr lang="ru-RU" altLang="ru-RU" sz="3600" smtClean="0">
                <a:effectLst/>
              </a:rPr>
              <a:t>- без разрешения суда человек может быть задержан не более чем на 48 часов.</a:t>
            </a:r>
          </a:p>
          <a:p>
            <a:pPr>
              <a:buFontTx/>
              <a:buChar char="-"/>
            </a:pPr>
            <a:endParaRPr lang="ru-RU" altLang="ru-RU" smtClean="0">
              <a:effectLst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r>
              <a:rPr lang="ru-RU" altLang="ru-RU" sz="4000" smtClean="0">
                <a:effectLst/>
              </a:rPr>
              <a:t>Мировой судья рассматривает: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>
              <a:buFontTx/>
              <a:buChar char="-"/>
            </a:pPr>
            <a:r>
              <a:rPr lang="ru-RU" altLang="ru-RU" sz="3600" smtClean="0">
                <a:effectLst/>
              </a:rPr>
              <a:t>уголовные дела о преступлениях (наказание не более 3 лет лишения свободы);</a:t>
            </a:r>
          </a:p>
          <a:p>
            <a:pPr>
              <a:buFontTx/>
              <a:buChar char="-"/>
            </a:pPr>
            <a:r>
              <a:rPr lang="ru-RU" altLang="ru-RU" sz="3600" smtClean="0">
                <a:effectLst/>
              </a:rPr>
              <a:t>дела о расторжении брака, если между супругами отсутствует спор о детях;</a:t>
            </a:r>
          </a:p>
          <a:p>
            <a:pPr>
              <a:buFontTx/>
              <a:buChar char="-"/>
            </a:pPr>
            <a:r>
              <a:rPr lang="ru-RU" altLang="ru-RU" sz="3600" smtClean="0">
                <a:effectLst/>
              </a:rPr>
              <a:t>дела о разделе совместно нажитого имущества;</a:t>
            </a:r>
          </a:p>
          <a:p>
            <a:pPr>
              <a:buFontTx/>
              <a:buChar char="-"/>
            </a:pPr>
            <a:endParaRPr lang="ru-RU" altLang="ru-RU" smtClean="0">
              <a:effectLst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r>
              <a:rPr lang="ru-RU" altLang="ru-RU" sz="4000" smtClean="0">
                <a:effectLst/>
              </a:rPr>
              <a:t>Мировой судья рассматривает: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>
              <a:buFontTx/>
              <a:buChar char="-"/>
            </a:pPr>
            <a:r>
              <a:rPr lang="ru-RU" altLang="ru-RU" sz="3600" smtClean="0">
                <a:effectLst/>
              </a:rPr>
              <a:t>дела, возникающие из трудовых отношений;</a:t>
            </a:r>
          </a:p>
          <a:p>
            <a:pPr>
              <a:buFontTx/>
              <a:buChar char="-"/>
            </a:pPr>
            <a:r>
              <a:rPr lang="ru-RU" altLang="ru-RU" sz="3600" smtClean="0">
                <a:effectLst/>
              </a:rPr>
              <a:t>дела об административных правонарушениях, отнесенных к компетенции судьи.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Мировой судья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ru-RU" dirty="0" smtClean="0"/>
              <a:t>	Отбор кандидатов на должность осуществляется на конкурсной основе. Её может занимать гражданин РФ, достигший возраста 25 лет и имеющий стаж работы в области юриспруденции не менее 5 лет.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63986269"/>
      </p:ext>
    </p:extLst>
  </p:cSld>
  <p:clrMapOvr>
    <a:masterClrMapping/>
  </p:clrMapOvr>
  <p:transition>
    <p:dissolv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/>
              <a:t>Адвокатура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defRPr/>
            </a:pPr>
            <a:r>
              <a:rPr lang="ru-RU" sz="4000" dirty="0" smtClean="0"/>
              <a:t>Объединение юристов профессионалов (адвокатов) , главной функцией которого является оказание квалифицированной юридической помощи всем , кто в ней нуждается.</a:t>
            </a:r>
            <a:endParaRPr lang="ru-RU" sz="40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7525"/>
          </a:xfrm>
          <a:ln>
            <a:solidFill>
              <a:schemeClr val="accent4">
                <a:lumMod val="10000"/>
              </a:schemeClr>
            </a:solidFill>
          </a:ln>
        </p:spPr>
        <p:txBody>
          <a:bodyPr/>
          <a:lstStyle/>
          <a:p>
            <a:pPr algn="just" eaLnBrk="1" hangingPunct="1">
              <a:defRPr/>
            </a:pPr>
            <a:r>
              <a:rPr lang="ru-RU" sz="4400" u="sng" dirty="0" smtClean="0"/>
              <a:t>Правоохранительные органы </a:t>
            </a:r>
            <a:r>
              <a:rPr lang="ru-RU" sz="4400" dirty="0" smtClean="0"/>
              <a:t>– специальные органы (государственные и негосударственные), создаваемые в целях охраны права, действующие на основании и в соответствии  с законом.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/>
              <a:t>Адвокат оказывает юридическую помощь: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  <a:defRPr/>
            </a:pPr>
            <a:r>
              <a:rPr lang="ru-RU" sz="4000" dirty="0" smtClean="0"/>
              <a:t>консультации;</a:t>
            </a:r>
          </a:p>
          <a:p>
            <a:pPr>
              <a:buFontTx/>
              <a:buChar char="-"/>
              <a:defRPr/>
            </a:pPr>
            <a:r>
              <a:rPr lang="ru-RU" sz="4000" dirty="0" smtClean="0"/>
              <a:t>составление жалоб, заявлений;</a:t>
            </a:r>
          </a:p>
          <a:p>
            <a:pPr>
              <a:buFontTx/>
              <a:buChar char="-"/>
              <a:defRPr/>
            </a:pPr>
            <a:r>
              <a:rPr lang="ru-RU" sz="4000" dirty="0" smtClean="0"/>
              <a:t>представительство в суде;</a:t>
            </a:r>
          </a:p>
          <a:p>
            <a:pPr>
              <a:buFontTx/>
              <a:buChar char="-"/>
              <a:defRPr/>
            </a:pPr>
            <a:r>
              <a:rPr lang="ru-RU" sz="4000" dirty="0" smtClean="0"/>
              <a:t>участие в предварительном следствии и в судебном процессе.</a:t>
            </a:r>
          </a:p>
          <a:p>
            <a:pPr>
              <a:buFont typeface="Wingdings" pitchFamily="2" charset="2"/>
              <a:buNone/>
              <a:defRPr/>
            </a:pPr>
            <a:endParaRPr lang="ru-RU" dirty="0"/>
          </a:p>
        </p:txBody>
      </p:sp>
    </p:spTree>
  </p:cSld>
  <p:clrMapOvr>
    <a:masterClrMapping/>
  </p:clrMapOvr>
  <p:transition>
    <p:wipe dir="r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/>
              <a:t>Юридическая помощь адвоката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04800" y="3048000"/>
            <a:ext cx="3124200" cy="1752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u="sng" dirty="0"/>
              <a:t>Платная</a:t>
            </a:r>
            <a:r>
              <a:rPr lang="ru-RU" sz="2000" dirty="0"/>
              <a:t> </a:t>
            </a:r>
          </a:p>
          <a:p>
            <a:pPr algn="ctr">
              <a:defRPr/>
            </a:pPr>
            <a:r>
              <a:rPr lang="ru-RU" sz="2000" dirty="0"/>
              <a:t>по письменному договору с доверителем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3657600" y="2057400"/>
            <a:ext cx="5105400" cy="441960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Wingdings" pitchFamily="2" charset="2"/>
              <a:buNone/>
              <a:defRPr/>
            </a:pPr>
            <a:r>
              <a:rPr lang="ru-RU" sz="2400" dirty="0" smtClean="0"/>
              <a:t>         </a:t>
            </a:r>
            <a:r>
              <a:rPr lang="ru-RU" sz="2400" u="sng" dirty="0" smtClean="0"/>
              <a:t> Бесплатная: </a:t>
            </a:r>
          </a:p>
          <a:p>
            <a:pPr>
              <a:buFontTx/>
              <a:buChar char="-"/>
              <a:defRPr/>
            </a:pPr>
            <a:r>
              <a:rPr lang="ru-RU" sz="2400" dirty="0" smtClean="0"/>
              <a:t>участие в уголовном судопроизводстве без договора;</a:t>
            </a:r>
          </a:p>
          <a:p>
            <a:pPr>
              <a:buFontTx/>
              <a:buChar char="-"/>
              <a:defRPr/>
            </a:pPr>
            <a:r>
              <a:rPr lang="ru-RU" sz="2400" dirty="0" smtClean="0"/>
              <a:t>ветеранам Великой Отечественной войны;</a:t>
            </a:r>
          </a:p>
          <a:p>
            <a:pPr>
              <a:buFontTx/>
              <a:buChar char="-"/>
              <a:defRPr/>
            </a:pPr>
            <a:r>
              <a:rPr lang="ru-RU" sz="2400" dirty="0" smtClean="0"/>
              <a:t>жертвам политических репрессий;</a:t>
            </a:r>
          </a:p>
          <a:p>
            <a:pPr>
              <a:buFontTx/>
              <a:buChar char="-"/>
              <a:defRPr/>
            </a:pPr>
            <a:r>
              <a:rPr lang="ru-RU" sz="2400" dirty="0" smtClean="0"/>
              <a:t>гражданам, чей доход ниже прожиточного минимума;</a:t>
            </a:r>
          </a:p>
          <a:p>
            <a:pPr>
              <a:buFontTx/>
              <a:buChar char="-"/>
              <a:defRPr/>
            </a:pPr>
            <a:r>
              <a:rPr lang="ru-RU" sz="2400" dirty="0" smtClean="0"/>
              <a:t>Несовершеннолетним, </a:t>
            </a:r>
          </a:p>
          <a:p>
            <a:pPr>
              <a:buFont typeface="Wingdings" pitchFamily="2" charset="2"/>
              <a:buNone/>
              <a:defRPr/>
            </a:pPr>
            <a:r>
              <a:rPr lang="ru-RU" sz="2400" dirty="0" smtClean="0"/>
              <a:t>   находящимся в  учреждениях системы профилактики.</a:t>
            </a:r>
          </a:p>
          <a:p>
            <a:pPr>
              <a:buFont typeface="Wingdings" pitchFamily="2" charset="2"/>
              <a:buNone/>
              <a:defRPr/>
            </a:pPr>
            <a:endParaRPr lang="ru-RU" dirty="0"/>
          </a:p>
        </p:txBody>
      </p:sp>
      <p:cxnSp>
        <p:nvCxnSpPr>
          <p:cNvPr id="7" name="Прямая со стрелкой 6"/>
          <p:cNvCxnSpPr>
            <a:stCxn id="2" idx="2"/>
            <a:endCxn id="4" idx="0"/>
          </p:cNvCxnSpPr>
          <p:nvPr/>
        </p:nvCxnSpPr>
        <p:spPr>
          <a:xfrm flipH="1">
            <a:off x="1866900" y="1420813"/>
            <a:ext cx="2705100" cy="16271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>
            <a:stCxn id="2" idx="2"/>
          </p:cNvCxnSpPr>
          <p:nvPr/>
        </p:nvCxnSpPr>
        <p:spPr>
          <a:xfrm rot="16200000" flipH="1">
            <a:off x="5015706" y="977107"/>
            <a:ext cx="1550987" cy="2438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ipe dir="r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Адвокатская палата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ru-RU" dirty="0" smtClean="0"/>
              <a:t>	</a:t>
            </a:r>
            <a:r>
              <a:rPr lang="ru-RU" sz="3600" dirty="0" smtClean="0"/>
              <a:t>В крае создана Адвокатская палата – некоммерческая организация, основанная на обязательном членстве адвокатов Краснодарского края. Она объединяет более 3000 адвокатов, работающих на всей территории Краснодарского края.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90483166"/>
      </p:ext>
    </p:extLst>
  </p:cSld>
  <p:clrMapOvr>
    <a:masterClrMapping/>
  </p:clrMapOvr>
  <p:transition>
    <p:dissolv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Функции Адвокатской палаты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ru-RU" dirty="0" smtClean="0"/>
              <a:t>	Приём квалификационных экзаменов и присвоение статуса адвоката, представление интересов адвокатов и адвокатских образований региона, организация оказания адвокатской помощи, ведение научно-методической работы, контроль соблюдения адвокатами закона и норм адвокатской этики, прекращение статуса адвоката и др.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06026635"/>
      </p:ext>
    </p:extLst>
  </p:cSld>
  <p:clrMapOvr>
    <a:masterClrMapping/>
  </p:clrMapOvr>
  <p:transition>
    <p:dissolve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/>
              <a:t>Нотариат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defRPr/>
            </a:pPr>
            <a:r>
              <a:rPr lang="ru-RU" sz="3600" u="sng" dirty="0" smtClean="0"/>
              <a:t>Нотариат</a:t>
            </a:r>
            <a:r>
              <a:rPr lang="ru-RU" sz="3600" dirty="0" smtClean="0"/>
              <a:t> – система органов, на которые возложено удостоверение сделок,  оформление наследственных прав и совершение других действий, юридическое закрепление гражданских прав и предупреждение их возможного нарушения.</a:t>
            </a:r>
            <a:endParaRPr lang="ru-RU" sz="3600" dirty="0"/>
          </a:p>
        </p:txBody>
      </p:sp>
    </p:spTree>
  </p:cSld>
  <p:clrMapOvr>
    <a:masterClrMapping/>
  </p:clrMapOvr>
  <p:transition>
    <p:wipe dir="r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/>
              <a:t>Полномочия нотариуса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  <a:defRPr/>
            </a:pPr>
            <a:r>
              <a:rPr lang="ru-RU" sz="3600" dirty="0" smtClean="0"/>
              <a:t>Удостоверение сделок с недвижимостью;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ru-RU" sz="3600" dirty="0" smtClean="0"/>
              <a:t>Удостоверение завещаний;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ru-RU" sz="3600" dirty="0" smtClean="0"/>
              <a:t>Ведение наследственных дел;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ru-RU" sz="3600" dirty="0" smtClean="0"/>
              <a:t>Удостоверяет подлинность подписей, документов;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ru-RU" sz="3600" dirty="0" smtClean="0"/>
              <a:t>Принимает документы на хранение.</a:t>
            </a:r>
            <a:endParaRPr lang="ru-RU" sz="3600" dirty="0"/>
          </a:p>
        </p:txBody>
      </p:sp>
    </p:spTree>
  </p:cSld>
  <p:clrMapOvr>
    <a:masterClrMapping/>
  </p:clrMapOvr>
  <p:transition>
    <p:wipe dir="r"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/>
              <a:t>Кто может стать нотариусом?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/>
              <a:t>Лицо, имеющее юридическое образование;</a:t>
            </a:r>
          </a:p>
          <a:p>
            <a:pPr>
              <a:defRPr/>
            </a:pPr>
            <a:r>
              <a:rPr lang="ru-RU" dirty="0" smtClean="0"/>
              <a:t>Лицо, прошедшее стажировку у нотариуса сроком не менее 1 года;</a:t>
            </a:r>
          </a:p>
          <a:p>
            <a:pPr>
              <a:defRPr/>
            </a:pPr>
            <a:r>
              <a:rPr lang="ru-RU" dirty="0" smtClean="0"/>
              <a:t>Лицо, сдавшее квалификационный экзамен;</a:t>
            </a:r>
          </a:p>
          <a:p>
            <a:pPr>
              <a:defRPr/>
            </a:pPr>
            <a:r>
              <a:rPr lang="ru-RU" dirty="0" smtClean="0"/>
              <a:t>Лицо, получившее разрешение на право совершения нотариальных действий.</a:t>
            </a:r>
          </a:p>
          <a:p>
            <a:pPr>
              <a:defRPr/>
            </a:pPr>
            <a:endParaRPr lang="ru-RU" dirty="0"/>
          </a:p>
        </p:txBody>
      </p:sp>
    </p:spTree>
  </p:cSld>
  <p:clrMapOvr>
    <a:masterClrMapping/>
  </p:clrMapOvr>
  <p:transition>
    <p:wipe dir="r"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Нотариальная палата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ru-RU" smtClean="0"/>
              <a:t>	В </a:t>
            </a:r>
            <a:r>
              <a:rPr lang="ru-RU" dirty="0" smtClean="0"/>
              <a:t>крае более 270 нотариусов. Все они являются членами Нотариальной палаты. Эта некоммерческая организация представляет собой профессиональное объединение, основанное на обязательном членстве нотариусов, занимающихся частной практикой. 15 января в крае отмечается День нотариуса.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92705353"/>
      </p:ext>
    </p:extLst>
  </p:cSld>
  <p:clrMapOvr>
    <a:masterClrMapping/>
  </p:clrMapOvr>
  <p:transition>
    <p:dissolv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2"/>
            <a:ext cx="8229600" cy="1703387"/>
          </a:xfrm>
        </p:spPr>
        <p:txBody>
          <a:bodyPr/>
          <a:lstStyle/>
          <a:p>
            <a:pPr>
              <a:defRPr/>
            </a:pPr>
            <a:r>
              <a:rPr lang="ru-RU" dirty="0" smtClean="0"/>
              <a:t>Правоохранительные </a:t>
            </a:r>
            <a:r>
              <a:rPr lang="ru-RU" dirty="0" smtClean="0"/>
              <a:t>органы Краснодарского края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  <a:defRPr/>
            </a:pPr>
            <a:r>
              <a:rPr lang="ru-RU" dirty="0" smtClean="0"/>
              <a:t> </a:t>
            </a:r>
            <a:endParaRPr lang="ru-RU" dirty="0"/>
          </a:p>
        </p:txBody>
      </p:sp>
      <p:cxnSp>
        <p:nvCxnSpPr>
          <p:cNvPr id="12" name="Прямая со стрелкой 11"/>
          <p:cNvCxnSpPr>
            <a:endCxn id="15" idx="0"/>
          </p:cNvCxnSpPr>
          <p:nvPr/>
        </p:nvCxnSpPr>
        <p:spPr>
          <a:xfrm rot="5400000">
            <a:off x="2438400" y="2743200"/>
            <a:ext cx="609600" cy="152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rot="5400000">
            <a:off x="6172201" y="2819400"/>
            <a:ext cx="609600" cy="31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Скругленный прямоугольник 14"/>
          <p:cNvSpPr/>
          <p:nvPr/>
        </p:nvSpPr>
        <p:spPr>
          <a:xfrm>
            <a:off x="1066800" y="3124200"/>
            <a:ext cx="3200400" cy="2819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buFont typeface="Wingdings" pitchFamily="2" charset="2"/>
              <a:buChar char="§"/>
              <a:defRPr/>
            </a:pPr>
            <a:r>
              <a:rPr lang="ru-RU" sz="2400" dirty="0"/>
              <a:t>Прокуратура</a:t>
            </a:r>
          </a:p>
          <a:p>
            <a:pPr>
              <a:buFont typeface="Wingdings" pitchFamily="2" charset="2"/>
              <a:buChar char="§"/>
              <a:defRPr/>
            </a:pPr>
            <a:r>
              <a:rPr lang="ru-RU" sz="2400" dirty="0" smtClean="0"/>
              <a:t>Судебные органы</a:t>
            </a:r>
            <a:endParaRPr lang="ru-RU" sz="2400" dirty="0"/>
          </a:p>
          <a:p>
            <a:pPr>
              <a:buFont typeface="Wingdings" pitchFamily="2" charset="2"/>
              <a:buChar char="§"/>
              <a:defRPr/>
            </a:pPr>
            <a:r>
              <a:rPr lang="ru-RU" sz="2400" dirty="0"/>
              <a:t>Полиция</a:t>
            </a:r>
          </a:p>
          <a:p>
            <a:pPr>
              <a:buFont typeface="Wingdings" pitchFamily="2" charset="2"/>
              <a:buChar char="§"/>
              <a:defRPr/>
            </a:pPr>
            <a:r>
              <a:rPr lang="ru-RU" sz="2400" dirty="0"/>
              <a:t>ФСБ</a:t>
            </a:r>
          </a:p>
          <a:p>
            <a:pPr>
              <a:buFont typeface="Wingdings" pitchFamily="2" charset="2"/>
              <a:buChar char="§"/>
              <a:defRPr/>
            </a:pPr>
            <a:r>
              <a:rPr lang="ru-RU" sz="2400" dirty="0"/>
              <a:t>Таможня</a:t>
            </a:r>
          </a:p>
          <a:p>
            <a:pPr>
              <a:defRPr/>
            </a:pPr>
            <a:endParaRPr lang="ru-RU" sz="2400" dirty="0"/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5181600" y="3124200"/>
            <a:ext cx="3200400" cy="2819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buFont typeface="Wingdings" pitchFamily="2" charset="2"/>
              <a:buChar char="§"/>
              <a:defRPr/>
            </a:pPr>
            <a:r>
              <a:rPr lang="ru-RU" sz="2400" dirty="0"/>
              <a:t>Адвокатура</a:t>
            </a:r>
          </a:p>
          <a:p>
            <a:pPr>
              <a:buFont typeface="Wingdings" pitchFamily="2" charset="2"/>
              <a:buChar char="§"/>
              <a:defRPr/>
            </a:pPr>
            <a:r>
              <a:rPr lang="ru-RU" sz="2400" dirty="0"/>
              <a:t>Нотариат</a:t>
            </a:r>
          </a:p>
          <a:p>
            <a:pPr>
              <a:buFont typeface="Wingdings" pitchFamily="2" charset="2"/>
              <a:buChar char="§"/>
              <a:defRPr/>
            </a:pPr>
            <a:r>
              <a:rPr lang="ru-RU" sz="2400" dirty="0"/>
              <a:t>Частные охранные службы</a:t>
            </a:r>
          </a:p>
          <a:p>
            <a:pPr>
              <a:buFont typeface="Wingdings" pitchFamily="2" charset="2"/>
              <a:buChar char="§"/>
              <a:defRPr/>
            </a:pPr>
            <a:r>
              <a:rPr lang="ru-RU" sz="2400" dirty="0"/>
              <a:t>Частные детективные агентства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/>
              <a:t>Задачи правоохранительных органов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ü"/>
              <a:defRPr/>
            </a:pPr>
            <a:r>
              <a:rPr lang="ru-RU" sz="4400" dirty="0" smtClean="0"/>
              <a:t>Борьба с правонарушениями</a:t>
            </a:r>
          </a:p>
          <a:p>
            <a:pPr>
              <a:buFont typeface="Wingdings" pitchFamily="2" charset="2"/>
              <a:buChar char="ü"/>
              <a:defRPr/>
            </a:pPr>
            <a:r>
              <a:rPr lang="ru-RU" sz="4400" dirty="0" smtClean="0"/>
              <a:t>Защита правопорядка</a:t>
            </a:r>
          </a:p>
          <a:p>
            <a:pPr>
              <a:buFont typeface="Wingdings" pitchFamily="2" charset="2"/>
              <a:buChar char="ü"/>
              <a:defRPr/>
            </a:pPr>
            <a:r>
              <a:rPr lang="ru-RU" sz="4400" dirty="0" smtClean="0"/>
              <a:t>Пресечение противоправной деятельности</a:t>
            </a:r>
            <a:endParaRPr lang="ru-RU" sz="44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/>
              <a:t>Прокуратура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itchFamily="2" charset="2"/>
              <a:buNone/>
              <a:defRPr/>
            </a:pPr>
            <a:r>
              <a:rPr lang="ru-RU" dirty="0" smtClean="0"/>
              <a:t>- </a:t>
            </a:r>
            <a:r>
              <a:rPr lang="ru-RU" sz="4000" dirty="0" smtClean="0"/>
              <a:t>государственная система органов, осуществляющая надзор за исполнением действующих в стране законов</a:t>
            </a:r>
            <a:r>
              <a:rPr lang="ru-RU" sz="4000" dirty="0" smtClean="0"/>
              <a:t>. Централизованная система с подчинениям нижестоящих органов вышестоящим и Генеральному прокурору РФ.</a:t>
            </a:r>
            <a:endParaRPr lang="ru-RU" sz="44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/>
              <a:t>Направления прокурорской деятельности: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ru-RU" dirty="0" smtClean="0"/>
              <a:t>- </a:t>
            </a:r>
            <a:r>
              <a:rPr lang="ru-RU" sz="3600" dirty="0" smtClean="0"/>
              <a:t>надзор за исполнением законов органами государственной власти и их должностными лицами; </a:t>
            </a:r>
          </a:p>
          <a:p>
            <a:pPr>
              <a:buFontTx/>
              <a:buChar char="-"/>
              <a:defRPr/>
            </a:pPr>
            <a:r>
              <a:rPr lang="ru-RU" sz="3600" dirty="0" smtClean="0"/>
              <a:t>надзор за соблюдением прав и свобод человека и граждан со стороны государственных органов и юридических лиц; </a:t>
            </a:r>
          </a:p>
          <a:p>
            <a:pPr>
              <a:buFontTx/>
              <a:buChar char="-"/>
              <a:defRPr/>
            </a:pPr>
            <a:r>
              <a:rPr lang="ru-RU" sz="3600" dirty="0" smtClean="0"/>
              <a:t>надзор за органами полиции;</a:t>
            </a:r>
            <a:endParaRPr lang="ru-RU" sz="36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/>
              <a:t>Направления прокурорской деятельности: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  <a:defRPr/>
            </a:pPr>
            <a:r>
              <a:rPr lang="ru-RU" sz="4000" dirty="0" smtClean="0"/>
              <a:t>расследование наиболее опасных преступлений;</a:t>
            </a:r>
          </a:p>
          <a:p>
            <a:pPr>
              <a:buFontTx/>
              <a:buChar char="-"/>
              <a:defRPr/>
            </a:pPr>
            <a:r>
              <a:rPr lang="ru-RU" sz="4000" dirty="0" smtClean="0"/>
              <a:t>прокуроры участвуют в  рассмотрении дел судами.</a:t>
            </a:r>
            <a:endParaRPr lang="ru-RU" sz="40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/>
              <a:t>Полномочия прокурора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  <a:defRPr/>
            </a:pPr>
            <a:r>
              <a:rPr lang="ru-RU" sz="3600" dirty="0" smtClean="0"/>
              <a:t>право беспрепятственно входить на территорию и в помещения организаций и проверять информацию, поступившую в прокуратуру;</a:t>
            </a:r>
          </a:p>
          <a:p>
            <a:pPr>
              <a:buFontTx/>
              <a:buChar char="-"/>
              <a:defRPr/>
            </a:pPr>
            <a:r>
              <a:rPr lang="ru-RU" sz="3600" dirty="0" smtClean="0"/>
              <a:t>право требовать предоставления необходимых документов;</a:t>
            </a:r>
          </a:p>
          <a:p>
            <a:pPr>
              <a:buFontTx/>
              <a:buChar char="-"/>
              <a:defRPr/>
            </a:pPr>
            <a:r>
              <a:rPr lang="ru-RU" sz="3600" dirty="0" smtClean="0"/>
              <a:t>проводить проверки; 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/>
              <a:t>Полномочия прокурора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  <a:defRPr/>
            </a:pPr>
            <a:r>
              <a:rPr lang="ru-RU" sz="4000" dirty="0" smtClean="0"/>
              <a:t>возбуждать уголовные дела;</a:t>
            </a:r>
          </a:p>
          <a:p>
            <a:pPr>
              <a:buFontTx/>
              <a:buChar char="-"/>
              <a:defRPr/>
            </a:pPr>
            <a:r>
              <a:rPr lang="ru-RU" sz="4000" dirty="0" smtClean="0"/>
              <a:t>право приносить протесты на незаконные акты должностных лиц;</a:t>
            </a:r>
          </a:p>
          <a:p>
            <a:pPr>
              <a:buFontTx/>
              <a:buChar char="-"/>
              <a:defRPr/>
            </a:pPr>
            <a:r>
              <a:rPr lang="ru-RU" sz="4000" dirty="0" smtClean="0"/>
              <a:t>право выносить представление об устранении нарушений закона.</a:t>
            </a:r>
            <a:endParaRPr lang="ru-RU" sz="40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Равновесие">
  <a:themeElements>
    <a:clrScheme name="Равновесие 1">
      <a:dk1>
        <a:srgbClr val="663300"/>
      </a:dk1>
      <a:lt1>
        <a:srgbClr val="FFFFFF"/>
      </a:lt1>
      <a:dk2>
        <a:srgbClr val="996600"/>
      </a:dk2>
      <a:lt2>
        <a:srgbClr val="DBBD71"/>
      </a:lt2>
      <a:accent1>
        <a:srgbClr val="F8A500"/>
      </a:accent1>
      <a:accent2>
        <a:srgbClr val="808000"/>
      </a:accent2>
      <a:accent3>
        <a:srgbClr val="CAB8AA"/>
      </a:accent3>
      <a:accent4>
        <a:srgbClr val="DADADA"/>
      </a:accent4>
      <a:accent5>
        <a:srgbClr val="FBCFAA"/>
      </a:accent5>
      <a:accent6>
        <a:srgbClr val="737300"/>
      </a:accent6>
      <a:hlink>
        <a:srgbClr val="FFCC66"/>
      </a:hlink>
      <a:folHlink>
        <a:srgbClr val="CCA500"/>
      </a:folHlink>
    </a:clrScheme>
    <a:fontScheme name="Равновесие">
      <a:majorFont>
        <a:latin typeface="Arial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Равновесие 1">
        <a:dk1>
          <a:srgbClr val="663300"/>
        </a:dk1>
        <a:lt1>
          <a:srgbClr val="FFFFFF"/>
        </a:lt1>
        <a:dk2>
          <a:srgbClr val="996600"/>
        </a:dk2>
        <a:lt2>
          <a:srgbClr val="DBBD71"/>
        </a:lt2>
        <a:accent1>
          <a:srgbClr val="F8A500"/>
        </a:accent1>
        <a:accent2>
          <a:srgbClr val="808000"/>
        </a:accent2>
        <a:accent3>
          <a:srgbClr val="CAB8AA"/>
        </a:accent3>
        <a:accent4>
          <a:srgbClr val="DADADA"/>
        </a:accent4>
        <a:accent5>
          <a:srgbClr val="FBCFAA"/>
        </a:accent5>
        <a:accent6>
          <a:srgbClr val="737300"/>
        </a:accent6>
        <a:hlink>
          <a:srgbClr val="FFCC66"/>
        </a:hlink>
        <a:folHlink>
          <a:srgbClr val="CCA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вновесие 2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CC66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B8AA"/>
        </a:accent5>
        <a:accent6>
          <a:srgbClr val="AC6D56"/>
        </a:accent6>
        <a:hlink>
          <a:srgbClr val="FFFF99"/>
        </a:hlink>
        <a:folHlink>
          <a:srgbClr val="E5B32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вновесие 3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2EB62E"/>
        </a:accent1>
        <a:accent2>
          <a:srgbClr val="527C3A"/>
        </a:accent2>
        <a:accent3>
          <a:srgbClr val="B2B9AC"/>
        </a:accent3>
        <a:accent4>
          <a:srgbClr val="DADADA"/>
        </a:accent4>
        <a:accent5>
          <a:srgbClr val="ADD7AD"/>
        </a:accent5>
        <a:accent6>
          <a:srgbClr val="497034"/>
        </a:accent6>
        <a:hlink>
          <a:srgbClr val="DDD8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вновесие 4">
        <a:dk1>
          <a:srgbClr val="005A58"/>
        </a:dk1>
        <a:lt1>
          <a:srgbClr val="FFFFFF"/>
        </a:lt1>
        <a:dk2>
          <a:srgbClr val="00716E"/>
        </a:dk2>
        <a:lt2>
          <a:srgbClr val="FFFF99"/>
        </a:lt2>
        <a:accent1>
          <a:srgbClr val="2DB3B0"/>
        </a:accent1>
        <a:accent2>
          <a:srgbClr val="6D6FC7"/>
        </a:accent2>
        <a:accent3>
          <a:srgbClr val="AABBBA"/>
        </a:accent3>
        <a:accent4>
          <a:srgbClr val="DADADA"/>
        </a:accent4>
        <a:accent5>
          <a:srgbClr val="ADD6D4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вновесие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336699"/>
        </a:accent1>
        <a:accent2>
          <a:srgbClr val="00B000"/>
        </a:accent2>
        <a:accent3>
          <a:srgbClr val="ACB3C1"/>
        </a:accent3>
        <a:accent4>
          <a:srgbClr val="DADADA"/>
        </a:accent4>
        <a:accent5>
          <a:srgbClr val="ADB8CA"/>
        </a:accent5>
        <a:accent6>
          <a:srgbClr val="009F00"/>
        </a:accent6>
        <a:hlink>
          <a:srgbClr val="00CCFF"/>
        </a:hlink>
        <a:folHlink>
          <a:srgbClr val="B5FFF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вновесие 6">
        <a:dk1>
          <a:srgbClr val="2F2D25"/>
        </a:dk1>
        <a:lt1>
          <a:srgbClr val="FFFFFF"/>
        </a:lt1>
        <a:dk2>
          <a:srgbClr val="656151"/>
        </a:dk2>
        <a:lt2>
          <a:srgbClr val="FFFFCC"/>
        </a:lt2>
        <a:accent1>
          <a:srgbClr val="818173"/>
        </a:accent1>
        <a:accent2>
          <a:srgbClr val="809EA8"/>
        </a:accent2>
        <a:accent3>
          <a:srgbClr val="B8B7B3"/>
        </a:accent3>
        <a:accent4>
          <a:srgbClr val="DADADA"/>
        </a:accent4>
        <a:accent5>
          <a:srgbClr val="C1C1BC"/>
        </a:accent5>
        <a:accent6>
          <a:srgbClr val="738F98"/>
        </a:accent6>
        <a:hlink>
          <a:srgbClr val="E2C86A"/>
        </a:hlink>
        <a:folHlink>
          <a:srgbClr val="B7B6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вновесие 7">
        <a:dk1>
          <a:srgbClr val="B4AF80"/>
        </a:dk1>
        <a:lt1>
          <a:srgbClr val="FFFFFF"/>
        </a:lt1>
        <a:dk2>
          <a:srgbClr val="C8C6A2"/>
        </a:dk2>
        <a:lt2>
          <a:srgbClr val="827F4C"/>
        </a:lt2>
        <a:accent1>
          <a:srgbClr val="7C784E"/>
        </a:accent1>
        <a:accent2>
          <a:srgbClr val="A2A4AC"/>
        </a:accent2>
        <a:accent3>
          <a:srgbClr val="E0DFCE"/>
        </a:accent3>
        <a:accent4>
          <a:srgbClr val="DADADA"/>
        </a:accent4>
        <a:accent5>
          <a:srgbClr val="BFBEB2"/>
        </a:accent5>
        <a:accent6>
          <a:srgbClr val="92949B"/>
        </a:accent6>
        <a:hlink>
          <a:srgbClr val="33CCCC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вновесие 8">
        <a:dk1>
          <a:srgbClr val="000000"/>
        </a:dk1>
        <a:lt1>
          <a:srgbClr val="DDDDDD"/>
        </a:lt1>
        <a:dk2>
          <a:srgbClr val="000000"/>
        </a:dk2>
        <a:lt2>
          <a:srgbClr val="B8B7D1"/>
        </a:lt2>
        <a:accent1>
          <a:srgbClr val="F1F0F4"/>
        </a:accent1>
        <a:accent2>
          <a:srgbClr val="C1BCFC"/>
        </a:accent2>
        <a:accent3>
          <a:srgbClr val="EBEBEB"/>
        </a:accent3>
        <a:accent4>
          <a:srgbClr val="000000"/>
        </a:accent4>
        <a:accent5>
          <a:srgbClr val="F7F6F8"/>
        </a:accent5>
        <a:accent6>
          <a:srgbClr val="AFAAE4"/>
        </a:accent6>
        <a:hlink>
          <a:srgbClr val="5454C6"/>
        </a:hlink>
        <a:folHlink>
          <a:srgbClr val="6A6F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Равновесие 9">
        <a:dk1>
          <a:srgbClr val="000000"/>
        </a:dk1>
        <a:lt1>
          <a:srgbClr val="FFFFFF"/>
        </a:lt1>
        <a:dk2>
          <a:srgbClr val="00A29E"/>
        </a:dk2>
        <a:lt2>
          <a:srgbClr val="CBCBCB"/>
        </a:lt2>
        <a:accent1>
          <a:srgbClr val="E5E5FF"/>
        </a:accent1>
        <a:accent2>
          <a:srgbClr val="79CD6B"/>
        </a:accent2>
        <a:accent3>
          <a:srgbClr val="FFFFFF"/>
        </a:accent3>
        <a:accent4>
          <a:srgbClr val="000000"/>
        </a:accent4>
        <a:accent5>
          <a:srgbClr val="F0F0FF"/>
        </a:accent5>
        <a:accent6>
          <a:srgbClr val="6DBA60"/>
        </a:accent6>
        <a:hlink>
          <a:srgbClr val="4477DE"/>
        </a:hlink>
        <a:folHlink>
          <a:srgbClr val="65498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615</TotalTime>
  <Words>594</Words>
  <Application>Microsoft Office PowerPoint</Application>
  <PresentationFormat>Экран (4:3)</PresentationFormat>
  <Paragraphs>126</Paragraphs>
  <Slides>27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32" baseType="lpstr">
      <vt:lpstr>Tahoma</vt:lpstr>
      <vt:lpstr>Arial</vt:lpstr>
      <vt:lpstr>Wingdings</vt:lpstr>
      <vt:lpstr>Calibri</vt:lpstr>
      <vt:lpstr>Равновесие</vt:lpstr>
      <vt:lpstr>Тема урока</vt:lpstr>
      <vt:lpstr>Презентация PowerPoint</vt:lpstr>
      <vt:lpstr>Правоохранительные органы Краснодарского края</vt:lpstr>
      <vt:lpstr>Задачи правоохранительных органов</vt:lpstr>
      <vt:lpstr>Прокуратура</vt:lpstr>
      <vt:lpstr>Направления прокурорской деятельности:</vt:lpstr>
      <vt:lpstr>Направления прокурорской деятельности:</vt:lpstr>
      <vt:lpstr>Полномочия прокурора</vt:lpstr>
      <vt:lpstr>Полномочия прокурора</vt:lpstr>
      <vt:lpstr> </vt:lpstr>
      <vt:lpstr>СУД</vt:lpstr>
      <vt:lpstr>Судебная власть в крае</vt:lpstr>
      <vt:lpstr>Судьи</vt:lpstr>
      <vt:lpstr>Суд присяжных (12 человек)</vt:lpstr>
      <vt:lpstr>Другие функции суда</vt:lpstr>
      <vt:lpstr>Мировой судья рассматривает:</vt:lpstr>
      <vt:lpstr>Мировой судья рассматривает:</vt:lpstr>
      <vt:lpstr>Мировой судья</vt:lpstr>
      <vt:lpstr>Адвокатура </vt:lpstr>
      <vt:lpstr>Адвокат оказывает юридическую помощь:</vt:lpstr>
      <vt:lpstr>Юридическая помощь адвоката</vt:lpstr>
      <vt:lpstr>Адвокатская палата</vt:lpstr>
      <vt:lpstr>Функции Адвокатской палаты</vt:lpstr>
      <vt:lpstr>Нотариат</vt:lpstr>
      <vt:lpstr>Полномочия нотариуса</vt:lpstr>
      <vt:lpstr>Кто может стать нотариусом?</vt:lpstr>
      <vt:lpstr>Нотариальная палата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Vika</dc:creator>
  <cp:lastModifiedBy>.</cp:lastModifiedBy>
  <cp:revision>92</cp:revision>
  <cp:lastPrinted>1601-01-01T00:00:00Z</cp:lastPrinted>
  <dcterms:created xsi:type="dcterms:W3CDTF">1601-01-01T00:00:00Z</dcterms:created>
  <dcterms:modified xsi:type="dcterms:W3CDTF">2015-04-01T16:44:52Z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