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6" r:id="rId8"/>
    <p:sldId id="267" r:id="rId9"/>
    <p:sldId id="268" r:id="rId10"/>
    <p:sldId id="276" r:id="rId11"/>
    <p:sldId id="269" r:id="rId12"/>
    <p:sldId id="270" r:id="rId13"/>
    <p:sldId id="279" r:id="rId14"/>
    <p:sldId id="261" r:id="rId15"/>
    <p:sldId id="262" r:id="rId16"/>
    <p:sldId id="273" r:id="rId17"/>
    <p:sldId id="274" r:id="rId18"/>
    <p:sldId id="275" r:id="rId19"/>
    <p:sldId id="263" r:id="rId20"/>
    <p:sldId id="278" r:id="rId21"/>
    <p:sldId id="264" r:id="rId22"/>
    <p:sldId id="271" r:id="rId23"/>
    <p:sldId id="272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1F934E-8DCA-4C13-B8F5-F24E386E8C6B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31431-3086-4F10-A910-0CCC475F25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Weihnachten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Lichterkette</a:t>
            </a:r>
            <a:endParaRPr lang="ru-RU" dirty="0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Weihnachtsspitze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pit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1986756"/>
            <a:ext cx="428625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Weihnachtskrippe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weihnachtskrippe_aus_hol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4930"/>
            <a:ext cx="8229600" cy="4209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Weihnachtsmarkt</a:t>
            </a:r>
            <a:endParaRPr lang="ru-RU" dirty="0"/>
          </a:p>
        </p:txBody>
      </p:sp>
      <p:pic>
        <p:nvPicPr>
          <p:cNvPr id="4" name="Содержимое 3" descr="Weihnachtsmark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7364"/>
            <a:ext cx="8229600" cy="422494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Heilige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Abend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Weihnachtstisch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1026" name="Picture 2" descr="C:\Users\user\Desktop\Weihnachtstisch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143800" cy="455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Weihnachtsspeisen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err="1" smtClean="0"/>
              <a:t>Gȁnsebraten</a:t>
            </a:r>
            <a:r>
              <a:rPr lang="en-US" sz="3200" dirty="0" smtClean="0"/>
              <a:t> ( </a:t>
            </a:r>
            <a:r>
              <a:rPr lang="en-US" sz="3200" dirty="0" err="1" smtClean="0"/>
              <a:t>Putenbraten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pic>
        <p:nvPicPr>
          <p:cNvPr id="4" name="Содержимое 3" descr="gansebra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848872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Weihnachtsstollen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stoll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947" y="1935163"/>
            <a:ext cx="658610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Lebkuchen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lebkuchen-kek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162969"/>
            <a:ext cx="5905500" cy="393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Plȁtzchen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7280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Weihnachtslied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i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748883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Es </a:t>
            </a:r>
            <a:r>
              <a:rPr lang="en-US" b="1" dirty="0" err="1" smtClean="0">
                <a:solidFill>
                  <a:srgbClr val="002060"/>
                </a:solidFill>
              </a:rPr>
              <a:t>weihnachtet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schon</a:t>
            </a:r>
            <a:r>
              <a:rPr lang="en-US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24.Dezember</a:t>
            </a:r>
            <a:r>
              <a:rPr lang="en-US" sz="4000" dirty="0" smtClean="0"/>
              <a:t>- </a:t>
            </a:r>
            <a:r>
              <a:rPr lang="en-US" sz="4000" dirty="0" err="1" smtClean="0"/>
              <a:t>Heilige</a:t>
            </a:r>
            <a:r>
              <a:rPr lang="en-US" sz="4000" dirty="0" smtClean="0"/>
              <a:t> </a:t>
            </a:r>
            <a:r>
              <a:rPr lang="en-US" sz="4000" dirty="0" err="1" smtClean="0"/>
              <a:t>Abend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rgbClr val="FF0000"/>
                </a:solidFill>
              </a:rPr>
              <a:t>25. und 26. </a:t>
            </a:r>
            <a:r>
              <a:rPr lang="en-US" sz="4000" dirty="0" err="1" smtClean="0">
                <a:solidFill>
                  <a:srgbClr val="FF0000"/>
                </a:solidFill>
              </a:rPr>
              <a:t>Dezember</a:t>
            </a:r>
            <a:r>
              <a:rPr lang="en-US" sz="4000" dirty="0" smtClean="0"/>
              <a:t>- </a:t>
            </a:r>
            <a:r>
              <a:rPr lang="en-US" sz="4000" dirty="0" err="1" smtClean="0"/>
              <a:t>Weihnachten</a:t>
            </a:r>
            <a:endParaRPr lang="en-US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Weihnachtsgedicht</a:t>
            </a:r>
            <a:endParaRPr lang="ru-RU" dirty="0"/>
          </a:p>
        </p:txBody>
      </p:sp>
      <p:pic>
        <p:nvPicPr>
          <p:cNvPr id="2051" name="Picture 3" descr="C:\Users\user\Desktop\Без назва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785927"/>
            <a:ext cx="3857652" cy="48978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Advent, Advent, </a:t>
            </a:r>
          </a:p>
          <a:p>
            <a:r>
              <a:rPr lang="en-US" dirty="0" err="1" smtClean="0"/>
              <a:t>e</a:t>
            </a:r>
            <a:r>
              <a:rPr lang="en-US" dirty="0" err="1" smtClean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Lichtlein</a:t>
            </a:r>
            <a:r>
              <a:rPr lang="en-US" dirty="0" smtClean="0"/>
              <a:t> </a:t>
            </a:r>
            <a:r>
              <a:rPr lang="en-US" dirty="0" err="1" smtClean="0"/>
              <a:t>brennt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Erst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</a:t>
            </a:r>
            <a:r>
              <a:rPr lang="en-US" dirty="0" err="1" smtClean="0"/>
              <a:t>ann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endParaRPr lang="en-US" dirty="0" smtClean="0"/>
          </a:p>
          <a:p>
            <a:r>
              <a:rPr lang="en-US" dirty="0" err="1" smtClean="0"/>
              <a:t>d</a:t>
            </a:r>
            <a:r>
              <a:rPr lang="en-US" dirty="0" err="1" smtClean="0"/>
              <a:t>ann</a:t>
            </a:r>
            <a:r>
              <a:rPr lang="en-US" dirty="0" smtClean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das </a:t>
            </a:r>
            <a:r>
              <a:rPr lang="en-US" dirty="0" err="1" smtClean="0"/>
              <a:t>Christkind</a:t>
            </a:r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Weihnachtsbaum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C:\Users\ASUS\Desktop\ba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7"/>
            <a:ext cx="475252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Weihnachtsgeschenke</a:t>
            </a:r>
            <a:r>
              <a:rPr lang="en-US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weihnachtsgeschenke-unter-5-eu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507" y="1935163"/>
            <a:ext cx="585898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Weihnachtsmann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Содержимое 3" descr="ma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484784"/>
            <a:ext cx="3516213" cy="4694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o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Advent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SUS\Desktop\original_P52719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3744415" cy="439248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30.11.-24.12. </a:t>
            </a:r>
          </a:p>
          <a:p>
            <a:endParaRPr lang="ru-RU" dirty="0" smtClean="0"/>
          </a:p>
          <a:p>
            <a:r>
              <a:rPr lang="en-US" dirty="0" smtClean="0"/>
              <a:t>ADVENTSKALENDER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Nikolaustag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SUS\Desktop\heilige-nikolaus-sinterklaas-st-nicholas-40849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6484" y="1920875"/>
            <a:ext cx="2500031" cy="443388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6.Dezember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n-US" dirty="0" err="1" smtClean="0"/>
              <a:t>Nikolasstiefel</a:t>
            </a:r>
            <a:endParaRPr lang="ru-RU" dirty="0"/>
          </a:p>
        </p:txBody>
      </p:sp>
      <p:pic>
        <p:nvPicPr>
          <p:cNvPr id="7" name="Содержимое 6" descr="ыешуау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764386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Weihnachtsschmuck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5" name="Picture 3" descr="C:\Users\ASUS\Desktop\KUG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888432" cy="36004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WEIHNACHTSKUGEL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Weihnachtsstern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ST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5112568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Weihnachtspyramide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PYRAM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61662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Lametta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6" name="Содержимое 5" descr="LAMET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84076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68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Weihnachten </vt:lpstr>
      <vt:lpstr>Es weihnachtet schon!</vt:lpstr>
      <vt:lpstr>Advent </vt:lpstr>
      <vt:lpstr>Nikolaustag </vt:lpstr>
      <vt:lpstr>Nikolasstiefel</vt:lpstr>
      <vt:lpstr>Weihnachtsschmuck </vt:lpstr>
      <vt:lpstr>Weihnachtsstern </vt:lpstr>
      <vt:lpstr>Weihnachtspyramide </vt:lpstr>
      <vt:lpstr>Lametta  </vt:lpstr>
      <vt:lpstr>Lichterkette</vt:lpstr>
      <vt:lpstr>Weihnachtsspitze </vt:lpstr>
      <vt:lpstr> Weihnachtskrippe  </vt:lpstr>
      <vt:lpstr>Weihnachtsmarkt</vt:lpstr>
      <vt:lpstr>Heilige Abend Weihnachtstisch  </vt:lpstr>
      <vt:lpstr>Weihnachtsspeisen Gȁnsebraten ( Putenbraten)  </vt:lpstr>
      <vt:lpstr>Weihnachtsstollen  </vt:lpstr>
      <vt:lpstr>Lebkuchen  </vt:lpstr>
      <vt:lpstr>Plȁtzchen  </vt:lpstr>
      <vt:lpstr> Weihnachtslied  </vt:lpstr>
      <vt:lpstr>Weihnachtsgedicht</vt:lpstr>
      <vt:lpstr>Weihnachtsbaum </vt:lpstr>
      <vt:lpstr>Weihnachtsgeschenke   </vt:lpstr>
      <vt:lpstr>Weihnachtsmann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ASUS</dc:creator>
  <cp:lastModifiedBy>user</cp:lastModifiedBy>
  <cp:revision>10</cp:revision>
  <dcterms:created xsi:type="dcterms:W3CDTF">2017-12-19T19:00:02Z</dcterms:created>
  <dcterms:modified xsi:type="dcterms:W3CDTF">2017-12-21T18:31:11Z</dcterms:modified>
</cp:coreProperties>
</file>