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5885"/>
            <a:ext cx="6642115" cy="6642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Причастие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495800" cy="36861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b="1" dirty="0" smtClean="0"/>
              <a:t>Летящий мяч </a:t>
            </a:r>
            <a:r>
              <a:rPr lang="ru-RU" b="1" i="1" dirty="0" smtClean="0"/>
              <a:t>– </a:t>
            </a:r>
            <a:r>
              <a:rPr lang="ru-RU" i="1" dirty="0" err="1" smtClean="0"/>
              <a:t>мяч</a:t>
            </a:r>
            <a:r>
              <a:rPr lang="ru-RU" i="1" dirty="0" smtClean="0"/>
              <a:t>, который летит </a:t>
            </a:r>
            <a:r>
              <a:rPr lang="ru-RU" dirty="0" smtClean="0"/>
              <a:t>(</a:t>
            </a:r>
            <a:r>
              <a:rPr lang="ru-RU" dirty="0" err="1" smtClean="0"/>
              <a:t>наст.в</a:t>
            </a:r>
            <a:r>
              <a:rPr lang="ru-RU" dirty="0" smtClean="0"/>
              <a:t> ).</a:t>
            </a:r>
          </a:p>
          <a:p>
            <a:r>
              <a:rPr lang="ru-RU" b="1" dirty="0" smtClean="0"/>
              <a:t>Падающий мяч </a:t>
            </a:r>
            <a:r>
              <a:rPr lang="ru-RU" dirty="0" smtClean="0"/>
              <a:t>– </a:t>
            </a:r>
            <a:r>
              <a:rPr lang="ru-RU" i="1" dirty="0" err="1" smtClean="0"/>
              <a:t>мяч</a:t>
            </a:r>
            <a:r>
              <a:rPr lang="ru-RU" i="1" dirty="0" smtClean="0"/>
              <a:t>, который падает</a:t>
            </a:r>
            <a:r>
              <a:rPr lang="ru-RU" dirty="0" smtClean="0"/>
              <a:t> (наст. в.)</a:t>
            </a:r>
          </a:p>
          <a:p>
            <a:r>
              <a:rPr lang="ru-RU" b="1" dirty="0" smtClean="0"/>
              <a:t>Упавший мяч </a:t>
            </a:r>
            <a:r>
              <a:rPr lang="ru-RU" dirty="0" smtClean="0"/>
              <a:t>– </a:t>
            </a:r>
            <a:r>
              <a:rPr lang="ru-RU" i="1" dirty="0" err="1" smtClean="0"/>
              <a:t>мяч</a:t>
            </a:r>
            <a:r>
              <a:rPr lang="ru-RU" i="1" dirty="0" smtClean="0"/>
              <a:t>, который упал </a:t>
            </a:r>
            <a:r>
              <a:rPr lang="ru-RU" dirty="0" smtClean="0"/>
              <a:t>(</a:t>
            </a:r>
            <a:r>
              <a:rPr lang="ru-RU" dirty="0" err="1" smtClean="0"/>
              <a:t>прош.в</a:t>
            </a:r>
            <a:r>
              <a:rPr lang="ru-RU" dirty="0" smtClean="0"/>
              <a:t>.).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61474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Маленький мяч</a:t>
            </a:r>
          </a:p>
          <a:p>
            <a:endParaRPr lang="ru-RU" dirty="0" smtClean="0"/>
          </a:p>
          <a:p>
            <a:r>
              <a:rPr lang="ru-RU" dirty="0" smtClean="0"/>
              <a:t>Круглый мяч</a:t>
            </a:r>
          </a:p>
          <a:p>
            <a:endParaRPr lang="ru-RU" dirty="0" smtClean="0"/>
          </a:p>
          <a:p>
            <a:r>
              <a:rPr lang="ru-RU" dirty="0" smtClean="0"/>
              <a:t>Резиновый мяч</a:t>
            </a:r>
          </a:p>
          <a:p>
            <a:endParaRPr lang="ru-RU" dirty="0"/>
          </a:p>
        </p:txBody>
      </p:sp>
      <p:sp>
        <p:nvSpPr>
          <p:cNvPr id="10" name="Умножение 9"/>
          <p:cNvSpPr/>
          <p:nvPr/>
        </p:nvSpPr>
        <p:spPr>
          <a:xfrm>
            <a:off x="2928926" y="207167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0800000">
            <a:off x="1500166" y="2143116"/>
            <a:ext cx="135732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464447" y="2250273"/>
            <a:ext cx="7143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Умножение 14"/>
          <p:cNvSpPr/>
          <p:nvPr/>
        </p:nvSpPr>
        <p:spPr>
          <a:xfrm>
            <a:off x="2571736" y="3000372"/>
            <a:ext cx="142876" cy="14287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>
            <a:off x="1571604" y="3000372"/>
            <a:ext cx="92869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572398" y="3071016"/>
            <a:ext cx="14287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Умножение 19"/>
          <p:cNvSpPr/>
          <p:nvPr/>
        </p:nvSpPr>
        <p:spPr>
          <a:xfrm>
            <a:off x="2786050" y="3857628"/>
            <a:ext cx="357190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0800000">
            <a:off x="1500166" y="3929066"/>
            <a:ext cx="128588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1358084" y="3999710"/>
            <a:ext cx="14287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571472" y="5572140"/>
            <a:ext cx="3929090" cy="10001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Постоянный признак</a:t>
            </a:r>
          </a:p>
          <a:p>
            <a:pPr algn="ctr"/>
            <a:r>
              <a:rPr lang="ru-RU" dirty="0" smtClean="0"/>
              <a:t>Изменяется по родам</a:t>
            </a:r>
          </a:p>
          <a:p>
            <a:pPr algn="ctr"/>
            <a:r>
              <a:rPr lang="ru-RU" dirty="0" smtClean="0"/>
              <a:t>Числам и падежам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714876" y="5572140"/>
            <a:ext cx="4214842" cy="10001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Временной признак (наст. И </a:t>
            </a:r>
            <a:r>
              <a:rPr lang="ru-RU" dirty="0" err="1" smtClean="0"/>
              <a:t>прошед</a:t>
            </a:r>
            <a:r>
              <a:rPr lang="ru-RU" dirty="0" smtClean="0"/>
              <a:t>. время), изменяется по родам , числам и падежам.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500034" y="785794"/>
            <a:ext cx="3500462" cy="92869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Прилагательное</a:t>
            </a:r>
            <a:endParaRPr lang="ru-RU" sz="28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72066" y="785794"/>
            <a:ext cx="3643338" cy="92869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Глагол</a:t>
            </a:r>
            <a:endParaRPr lang="ru-RU" sz="2800" dirty="0"/>
          </a:p>
        </p:txBody>
      </p:sp>
      <p:sp>
        <p:nvSpPr>
          <p:cNvPr id="15" name="Плюс 14"/>
          <p:cNvSpPr/>
          <p:nvPr/>
        </p:nvSpPr>
        <p:spPr>
          <a:xfrm>
            <a:off x="4143372" y="928670"/>
            <a:ext cx="785818" cy="642942"/>
          </a:xfrm>
          <a:prstGeom prst="mathPlus">
            <a:avLst>
              <a:gd name="adj1" fmla="val 13239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500298" y="1928802"/>
            <a:ext cx="1571636" cy="135732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4929190" y="2000240"/>
            <a:ext cx="1643074" cy="128588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2500298" y="3500438"/>
            <a:ext cx="3857652" cy="135732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Причастие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Грамматические признаки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28596" y="857232"/>
            <a:ext cx="4040188" cy="6397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Глагола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57200" y="1500174"/>
            <a:ext cx="4040188" cy="462598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Вид:</a:t>
            </a:r>
          </a:p>
          <a:p>
            <a:pPr>
              <a:buNone/>
            </a:pPr>
            <a:r>
              <a:rPr lang="ru-RU" dirty="0" smtClean="0"/>
              <a:t>Совершенный: </a:t>
            </a:r>
            <a:r>
              <a:rPr lang="ru-RU" i="1" dirty="0" smtClean="0"/>
              <a:t>бросивший, принесенный.</a:t>
            </a:r>
          </a:p>
          <a:p>
            <a:pPr>
              <a:buNone/>
            </a:pPr>
            <a:r>
              <a:rPr lang="ru-RU" dirty="0" smtClean="0"/>
              <a:t>Несовершенный: </a:t>
            </a:r>
            <a:r>
              <a:rPr lang="ru-RU" i="1" dirty="0" smtClean="0"/>
              <a:t>несущий, читающий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Время:</a:t>
            </a:r>
          </a:p>
          <a:p>
            <a:pPr>
              <a:buNone/>
            </a:pPr>
            <a:r>
              <a:rPr lang="ru-RU" dirty="0" smtClean="0"/>
              <a:t>Настоящее: </a:t>
            </a:r>
            <a:r>
              <a:rPr lang="ru-RU" i="1" dirty="0" smtClean="0"/>
              <a:t>читаемый</a:t>
            </a:r>
          </a:p>
          <a:p>
            <a:pPr>
              <a:buNone/>
            </a:pPr>
            <a:r>
              <a:rPr lang="ru-RU" dirty="0" smtClean="0"/>
              <a:t>Прошедшее: </a:t>
            </a:r>
            <a:r>
              <a:rPr lang="ru-RU" i="1" dirty="0" smtClean="0"/>
              <a:t>унесенный</a:t>
            </a:r>
          </a:p>
          <a:p>
            <a:pPr>
              <a:buNone/>
            </a:pPr>
            <a:r>
              <a:rPr lang="ru-RU" b="1" dirty="0" smtClean="0"/>
              <a:t>Возвратность: </a:t>
            </a:r>
            <a:r>
              <a:rPr lang="ru-RU" i="1" dirty="0" smtClean="0"/>
              <a:t>потерявшийся, греющийся.</a:t>
            </a:r>
            <a:endParaRPr lang="ru-RU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3438" y="857232"/>
            <a:ext cx="4041775" cy="6397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Прилагательного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1775" cy="48577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Род:</a:t>
            </a:r>
          </a:p>
          <a:p>
            <a:pPr>
              <a:buNone/>
            </a:pPr>
            <a:r>
              <a:rPr lang="ru-RU" i="1" dirty="0" smtClean="0"/>
              <a:t>Бегущая</a:t>
            </a:r>
            <a:r>
              <a:rPr lang="ru-RU" b="1" i="1" dirty="0" smtClean="0"/>
              <a:t> (ж.р.)</a:t>
            </a:r>
          </a:p>
          <a:p>
            <a:pPr>
              <a:buNone/>
            </a:pPr>
            <a:r>
              <a:rPr lang="ru-RU" i="1" dirty="0" smtClean="0"/>
              <a:t>Бегущий (</a:t>
            </a:r>
            <a:r>
              <a:rPr lang="ru-RU" b="1" i="1" dirty="0" smtClean="0"/>
              <a:t>м.р.)</a:t>
            </a:r>
          </a:p>
          <a:p>
            <a:pPr>
              <a:buNone/>
            </a:pPr>
            <a:r>
              <a:rPr lang="ru-RU" i="1" dirty="0" smtClean="0"/>
              <a:t>Бегущее </a:t>
            </a:r>
            <a:r>
              <a:rPr lang="ru-RU" b="1" i="1" dirty="0" smtClean="0"/>
              <a:t>(ср.р. )</a:t>
            </a:r>
          </a:p>
          <a:p>
            <a:pPr>
              <a:buNone/>
            </a:pPr>
            <a:r>
              <a:rPr lang="ru-RU" b="1" dirty="0" smtClean="0"/>
              <a:t>Число:</a:t>
            </a:r>
          </a:p>
          <a:p>
            <a:pPr>
              <a:buNone/>
            </a:pPr>
            <a:r>
              <a:rPr lang="ru-RU" i="1" dirty="0" smtClean="0"/>
              <a:t>Бегущий</a:t>
            </a:r>
            <a:r>
              <a:rPr lang="ru-RU" b="1" dirty="0" smtClean="0"/>
              <a:t> </a:t>
            </a:r>
            <a:r>
              <a:rPr lang="ru-RU" b="1" i="1" dirty="0" smtClean="0"/>
              <a:t>(ед.ч.)</a:t>
            </a:r>
          </a:p>
          <a:p>
            <a:pPr>
              <a:buNone/>
            </a:pPr>
            <a:r>
              <a:rPr lang="ru-RU" i="1" dirty="0" smtClean="0"/>
              <a:t>Бегущие </a:t>
            </a:r>
            <a:r>
              <a:rPr lang="ru-RU" b="1" i="1" dirty="0" smtClean="0"/>
              <a:t>(мн.ч.)</a:t>
            </a:r>
          </a:p>
          <a:p>
            <a:pPr>
              <a:buNone/>
            </a:pPr>
            <a:r>
              <a:rPr lang="ru-RU" b="1" dirty="0" smtClean="0"/>
              <a:t>Падеж</a:t>
            </a:r>
          </a:p>
          <a:p>
            <a:pPr>
              <a:buNone/>
            </a:pPr>
            <a:r>
              <a:rPr lang="ru-RU" i="1" dirty="0" smtClean="0"/>
              <a:t>Сверкающая звезда (им.п.)</a:t>
            </a:r>
          </a:p>
          <a:p>
            <a:pPr>
              <a:buNone/>
            </a:pPr>
            <a:r>
              <a:rPr lang="ru-RU" i="1" dirty="0" smtClean="0"/>
              <a:t>Сверкающей звезды (р.п.)</a:t>
            </a:r>
          </a:p>
          <a:p>
            <a:pPr>
              <a:buNone/>
            </a:pPr>
            <a:r>
              <a:rPr lang="ru-RU" i="1" dirty="0" smtClean="0"/>
              <a:t>Сверкающей звездой (</a:t>
            </a:r>
            <a:r>
              <a:rPr lang="ru-RU" i="1" dirty="0" err="1" smtClean="0"/>
              <a:t>тв.п</a:t>
            </a:r>
            <a:r>
              <a:rPr lang="ru-RU" i="1" dirty="0" smtClean="0"/>
              <a:t>.)</a:t>
            </a:r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build="p" animBg="1"/>
      <p:bldP spid="8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140</Words>
  <PresentationFormat>Экран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Причастие</vt:lpstr>
      <vt:lpstr>Слайд 3</vt:lpstr>
      <vt:lpstr>Грамматические признаки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Причастие</dc:title>
  <dc:creator>ADMIN</dc:creator>
  <cp:lastModifiedBy>PC7-14</cp:lastModifiedBy>
  <cp:revision>9</cp:revision>
  <dcterms:created xsi:type="dcterms:W3CDTF">2017-09-26T08:30:17Z</dcterms:created>
  <dcterms:modified xsi:type="dcterms:W3CDTF">2017-09-26T12:21:58Z</dcterms:modified>
</cp:coreProperties>
</file>