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71" r:id="rId3"/>
    <p:sldId id="274" r:id="rId4"/>
    <p:sldId id="276" r:id="rId5"/>
    <p:sldId id="275" r:id="rId6"/>
    <p:sldId id="278" r:id="rId7"/>
    <p:sldId id="277" r:id="rId8"/>
    <p:sldId id="269" r:id="rId9"/>
    <p:sldId id="272" r:id="rId10"/>
    <p:sldId id="279" r:id="rId11"/>
    <p:sldId id="280" r:id="rId12"/>
    <p:sldId id="281" r:id="rId13"/>
    <p:sldId id="287" r:id="rId14"/>
    <p:sldId id="286" r:id="rId15"/>
    <p:sldId id="288" r:id="rId16"/>
    <p:sldId id="289" r:id="rId17"/>
    <p:sldId id="290" r:id="rId18"/>
    <p:sldId id="28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10" autoAdjust="0"/>
  </p:normalViewPr>
  <p:slideViewPr>
    <p:cSldViewPr snapToGrid="0">
      <p:cViewPr varScale="1">
        <p:scale>
          <a:sx n="54" d="100"/>
          <a:sy n="54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821B3-E48A-48FB-81BD-81302A9C3B7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04D03-BB2A-4FCF-98F6-1B3E837A2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9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Большой вклад в статистическую практику и науку внесли русские ученые и общественные деятели. В трудах М.В. Ломоносова, И.К. Ки­рилова, В.Н. Татищева, а позднее  К.И. Арсеньева получили развитие идеи комплексного экономико-статистического описания страны. А.Н. Радищев сформулировал ценные предложения в области судебной статистики. В работах Д.П. Журавского показана роль группировок в статистике, предложена система статистических показателей для изуче­ния общественной жизни. История статистики изложена в работах Ю.Э. Янсона. П.Л. Чебышев и его ученики сформулировали математи­ческую базу для научно обоснованного применения выборочного мето­да. А.А. Чупров занимался методами установления зависимости между явлениями, разрабатывал теоретические основы математической ста­тистики.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4D03-BB2A-4FCF-98F6-1B3E837A20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40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Объектом изучения статистики является общество во всем многообразии его форм и проявлений. Это связывает социально-экономическую статистику со всеми другими науками, изу­чающими общество, протекающие в нем процессы закономерности его развития, — с политической экономией, экономикой промышленности, сельского хозяйства, социологией и др. В этом общем для всех общест­венных наук объекте каждая из них находит свой специфический аспект изучения — какие-либо характерные существенные свойства, стороны, отношения явлений общественной жизни, определенные сферы деятель­ности людей и т.п.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4D03-BB2A-4FCF-98F6-1B3E837A20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5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Таковы, например, численность населения страны на определенную дату, соотношение между численностью мужчин и женщин, темпы роста валового внутреннего продукта, темпы его прироста и многое другое. Вот эти объективно существующие размеры, уровни, количест­венные отношения, находящиеся в состоянии непрерывного движения и изменения, представляющие собой в общем количественную сторону экономических и социальных явлений, закономерности их изменения, и составляют предмет познания статистики.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4D03-BB2A-4FCF-98F6-1B3E837A20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15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Она изу­чает производство в единстве производительных сил и производствен­ных отношений, влияние природных и технических факторов на коли­чественные изменения в общественной жизни, влияние развития обще­ства, производства на окружающую среду.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4D03-BB2A-4FCF-98F6-1B3E837A20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1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изучения статистики являют­ся и процессы, протекающие в народонаселении, - рождаемость, браки, продолжительность жизни и т.п.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4D03-BB2A-4FCF-98F6-1B3E837A20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Статистика является в настоящее время сложной, широко разветвленной отраслью знания. Она представляет собой систему научных дисциплин, обладающих определенной специ­фикой и известной самостоятельностью.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Основными разделами (отрас­лями) статистики как науки являются: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•теория статистики, в которой рассматриваются вопросы сущности статистики как науки, ее предмета, общие категории, понятия, принципы и методы;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•экономическая статистика и ее отраслевые статистики, изучающие экономику народного хозяйства в целом и отдельных его отраслей (статистика промышленности, сельского хозяйства, лесного хозяй­ства, транспорта, связи, строительства, водного хозяйства, геологии и разведки недр, торговли и др.);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•социальная статистика и ее отраслевые статистики, изучающие со­циальные явления (политическая статистика, статистика уровня жизни и потребления материальных благ и услуг, жилищно-комму­нального хозяйства и бытового обслуживания населения, народного образования, культуры и искусства, здравоохранения, физической культуры и социального обеспечения, науки и научного обслужива­ния, управления);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•статистика населения, изучающая процессы и явления, происходя­щие в области народонаселения, — численность, состав населения, рождаемость, смертность, миграция населения и т.п. Отрасли статистики как единой общест­венной науки взаимосвязаны, они дополняют и обогащают друг друга. Многие показатели статистики отдельных отраслей так богаты по со­держанию, что могут быть использованы другими отраслями, ибо со­держат в себе разностороннюю информацию. Выше мы указали на рож­даемость, смертность, состав населения как явления,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4D03-BB2A-4FCF-98F6-1B3E837A20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перечисленных задач требует дальнейшего совершенство­вания системы показателей социально-экономической статистики. Эта система должна охватывать все важнейшие экономические и социаль­ные процессы, характеризующие введение рыночных отношений.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4D03-BB2A-4FCF-98F6-1B3E837A20E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44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Особенностью статистического исследования является то, что в нем изучаются только варьирующие признаки, т. е. признаки, принимающие различные значения (для атрибутивных, альтернативных признаков) или имеющие различные коли­чественные уровни у отдельных единиц совокупности.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4D03-BB2A-4FCF-98F6-1B3E837A20E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7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Метод обобщающих показателей </a:t>
            </a:r>
            <a:r>
              <a:rPr lang="ru-RU" dirty="0" smtClean="0"/>
              <a:t>позволяет не только охарак­теризовать изучаемые явления и процессы при помощи статистических величин, но и выявить взаимосвязи и масштабы явлений, определить законо­мерности их развития, дать прогнозные оценки.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4D03-BB2A-4FCF-98F6-1B3E837A20E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8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1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8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4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8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32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14.xml"/><Relationship Id="rId7" Type="http://schemas.openxmlformats.org/officeDocument/2006/relationships/image" Target="../media/image1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4094" y="2775283"/>
            <a:ext cx="10972800" cy="1363579"/>
          </a:xfrm>
          <a:ln>
            <a:noFill/>
          </a:ln>
        </p:spPr>
        <p:txBody>
          <a:bodyPr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Предмет, задачи, основные категории и понятия статистики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235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3064042" cy="235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3" y="-1"/>
            <a:ext cx="3048000" cy="235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95" y="4333486"/>
            <a:ext cx="5261810" cy="252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486"/>
            <a:ext cx="3769895" cy="252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05" y="4333487"/>
            <a:ext cx="3160295" cy="252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085" y="0"/>
            <a:ext cx="3015915" cy="235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71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71536" y="365125"/>
            <a:ext cx="8482263" cy="613192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предмет статистика изучает при помощи определенных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е. понятий, которые отражают наиболее общие и существенные свойства, признаки, связи и отношения предметов и явлений объективного мира: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Статистическая совокупность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совокупность социально-экономических объектов или явлений общественной жизни, объединенных некоей качественной основой, общей связью, но отличающихся друг от друга отдельными признаками.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совокупности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первичный элемент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статистической совокупности, являющийся носителем признаков,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регистрации, и основой ведущегося при обследовании счета.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качественная особенность единицы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совокупности.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признаков приведена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таблице 1.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744" cy="15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826"/>
            <a:ext cx="2342147" cy="197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958"/>
            <a:ext cx="2342147" cy="177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007"/>
            <a:ext cx="2342147" cy="168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24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71536" y="365125"/>
            <a:ext cx="8482263" cy="6131928"/>
          </a:xfrm>
        </p:spPr>
        <p:txBody>
          <a:bodyPr>
            <a:normAutofit/>
          </a:bodyPr>
          <a:lstStyle/>
          <a:p>
            <a:pPr indent="36195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Вариация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(изменения,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колеблемость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в значениях того или иного признака у отдельных единиц, входящих в данную совокупность.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воз­никает в результате того, что индивидуальные значения призна­ка складываются под совокупным влиянием разнообразных факторов (условий), которые по-разному сочетаются в каждом отдельном случае. Наличие вариации является основной предпосылкой стати­стического исследования.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показатель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количествен­ную характеристику социально-экономических явлений и процессов в условиях качественной определенности. Качественная определен­ность показателя заключается в том, что он непосредственно связан с внутренним содержанием изучаемого явления или процесса, его сущ­ностью.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статистических показателей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взаимосвязанных показателей, отражающая взаимосвязи, которые объективно существуют между явлениями.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744" cy="15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826"/>
            <a:ext cx="2342147" cy="197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958"/>
            <a:ext cx="2342147" cy="177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007"/>
            <a:ext cx="2342147" cy="168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890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71536" y="365125"/>
            <a:ext cx="8482263" cy="6131928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изучения предмета статистики разработаны и применя­ются специфические методы, совокупность которых образует 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методологию статистики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Статистические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используются 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(системно). Это обусловлено сложностью процесса экономико-статистического исследования, состоящего из трех основных стадий: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первая</a:t>
            </a: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–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сбор первичной статистической информации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вторая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</a:t>
            </a: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– статистическая сводка и обработка первичной информации;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третья</a:t>
            </a: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–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обобщение и интерпретация статистической информации.</a:t>
            </a:r>
            <a:r>
              <a:rPr lang="ru-RU" dirty="0">
                <a:hlinkClick r:id="rId4" action="ppaction://hlinksldjump"/>
              </a:rPr>
              <a:t/>
            </a:r>
            <a:br>
              <a:rPr lang="ru-RU" dirty="0">
                <a:hlinkClick r:id="rId4" action="ppaction://hlinksldjump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744" cy="15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826"/>
            <a:ext cx="2342147" cy="197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958"/>
            <a:ext cx="2342147" cy="177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007"/>
            <a:ext cx="2342147" cy="168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952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71536" y="365125"/>
            <a:ext cx="8482263" cy="6131928"/>
          </a:xfrm>
        </p:spPr>
        <p:txBody>
          <a:bodyPr>
            <a:normAutofit/>
          </a:bodyPr>
          <a:lstStyle/>
          <a:p>
            <a:pPr indent="361950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первой стадии статистического исследования, в связи с необходимостью учета всего многообразия фактов и форм осуществления социально-экономических процессов и в соответствии с их массовым характером, применяется 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массового статистического наблюдения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обеспечивающий все­общность, полноту и представительность (репрезентативность) полученной первичной информации.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Статистическое 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сборе первич­ного статистического материала, в научно организованной регистрации всех существенных фактов, относящихся к рассмат­риваемому объекту.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744" cy="15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826"/>
            <a:ext cx="2342147" cy="197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958"/>
            <a:ext cx="2342147" cy="177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007"/>
            <a:ext cx="2342147" cy="168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10894741" y="5872413"/>
            <a:ext cx="1085850" cy="64870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71536" y="365125"/>
            <a:ext cx="8482263" cy="6131928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второй стадии собранная в ходе массового на­блюдения информация подвергается обработке 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стати­стических группировок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позволяющим выделить в изучаемой сово­купности социально-экономические типы; совершается переход от характеристики единичных фактов к характеристике данных, объединенных в группы величин.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группировок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все собранные в результате массового статистического наблюдения факты подвергать систематизации и классификации. Методы группировки различа­ются в зависимости от задач исследования и качественного со­стояния первичного материала.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744" cy="15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826"/>
            <a:ext cx="2342147" cy="197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958"/>
            <a:ext cx="2342147" cy="177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007"/>
            <a:ext cx="2342147" cy="168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10877550" y="5962650"/>
            <a:ext cx="819150" cy="53440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71536" y="365125"/>
            <a:ext cx="8482263" cy="6131928"/>
          </a:xfrm>
        </p:spPr>
        <p:txBody>
          <a:bodyPr>
            <a:normAutofit/>
          </a:bodyPr>
          <a:lstStyle/>
          <a:p>
            <a:pPr indent="36195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третьей стадии проводится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статистиче­ской информации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применения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обобщающих статисти­ческих показателей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абсолютных, относительных и средних ве­личин, вариации, тесноты связи и скорости изменения социаль­но-экономических явлений во времени, индексов и др.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Прове­дение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позволяет проверить причинно-следственные свя­зи изучаемых явлений и процессов, определить влияние и взаи­модействия различных факторов, оценить эффективность при­нимаемых управленческих решений, возможные экономические и социальные последствия складывающихся ситуаций. 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744" cy="15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826"/>
            <a:ext cx="2342147" cy="197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958"/>
            <a:ext cx="2342147" cy="177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007"/>
            <a:ext cx="2342147" cy="168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10896600" y="6019800"/>
            <a:ext cx="876300" cy="47725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71536" y="365125"/>
            <a:ext cx="8482263" cy="613192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статистической информации широкое приме­нение имеют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методы.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744" cy="15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826"/>
            <a:ext cx="2342147" cy="197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958"/>
            <a:ext cx="2342147" cy="177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007"/>
            <a:ext cx="2342147" cy="168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9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2775283"/>
            <a:ext cx="9144000" cy="1363579"/>
          </a:xfrm>
          <a:ln>
            <a:noFill/>
          </a:ln>
        </p:spPr>
        <p:txBody>
          <a:bodyPr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235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3064042" cy="235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3" y="-1"/>
            <a:ext cx="3048000" cy="235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95" y="4333486"/>
            <a:ext cx="5261810" cy="252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486"/>
            <a:ext cx="3769895" cy="252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05" y="4333487"/>
            <a:ext cx="3160295" cy="252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085" y="0"/>
            <a:ext cx="3015915" cy="235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16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Классификация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01455"/>
              </p:ext>
            </p:extLst>
          </p:nvPr>
        </p:nvGraphicFramePr>
        <p:xfrm>
          <a:off x="838200" y="1181101"/>
          <a:ext cx="9963150" cy="530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181"/>
                <a:gridCol w="6226969"/>
              </a:tblGrid>
              <a:tr h="26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Признак классификации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Виды признаков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6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содержательности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Существенные, несущественные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Первичные, вторичные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2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принадлежности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Индивидуальные, общие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2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направлению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Прямые, косвенные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2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причинности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Факторные, результативные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2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управляемости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Управляемые, неуправляемые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2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степени детерминированности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Детерминированные, стохастические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2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наблюдаемости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Наблюдаемые, ненаблюдаемые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6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измеряемости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Непосредственно измеряемые, косвенно измеряемые, условно измеряемые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2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времени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Статические, динамические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11220450" y="6229350"/>
            <a:ext cx="742950" cy="4953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951748" y="365125"/>
            <a:ext cx="8702370" cy="5939422"/>
          </a:xfrm>
        </p:spPr>
        <p:txBody>
          <a:bodyPr>
            <a:normAutofit/>
          </a:bodyPr>
          <a:lstStyle/>
          <a:p>
            <a:pPr indent="538163">
              <a:spcBef>
                <a:spcPts val="60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«статистика» имеет латинское происхождение (от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состояние).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века оно означало политическое состояние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государства.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науку этот термин введен в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веке - немецким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ученым Готфридом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Ахенвалем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0063" cy="191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762"/>
            <a:ext cx="2310063" cy="330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3683"/>
            <a:ext cx="2310063" cy="164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29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951748" y="365125"/>
            <a:ext cx="8402052" cy="593942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статистической науки, расширение сферы практической статистической работы привели к изменению содержания самого понятия «статистика».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Статистика,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Отрасль знаний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наука, представляющая собой сложную и развет­вленную систему научных дисциплин (разделов), обладающих опреде­ленной спецификой и изучающих количественную сторону массовых явлений и процессов в неразрывной связи с их качественной стороной;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Отрасль практической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сбор, обработка, анализ и публикация массовых данных о явлениях и процессах общественной жизни;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Совокупность цифровых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сведений, характеризующих состоя­ние массовых явлений и процессов общественной жизни или их сово­купность;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Отрасль статистики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использующая методы математичес­кой статистики для изучения социально-экономических процессов и яв­лений.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0063" cy="191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762"/>
            <a:ext cx="2310063" cy="330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3683"/>
            <a:ext cx="2310063" cy="164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03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951748" y="365125"/>
            <a:ext cx="8402052" cy="5939422"/>
          </a:xfrm>
        </p:spPr>
        <p:txBody>
          <a:bodyPr>
            <a:normAutofit/>
          </a:bodyPr>
          <a:lstStyle/>
          <a:p>
            <a:pPr indent="358775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статистика — это общественная наука, которая изучает закономерности фор­мирования и изменения количественных отношений общественных яв­лений, рассматриваемых в непосредственной связи с их качественным содержанием.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0063" cy="191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762"/>
            <a:ext cx="2310063" cy="330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3683"/>
            <a:ext cx="2310063" cy="164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895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635623" y="293407"/>
            <a:ext cx="8076491" cy="5939422"/>
          </a:xfrm>
        </p:spPr>
        <p:txBody>
          <a:bodyPr>
            <a:normAutofit/>
          </a:bodyPr>
          <a:lstStyle/>
          <a:p>
            <a:pPr indent="358775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Явлениям общественной жизни наряду с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качественной определеннос­тью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присуща 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количественная определенность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стороны нераз­рывно связаны между собой.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данный исторический момент социальные и экономические явления имеют определенные размеры, уровни, между ними существуют определенные количественные соотно­шения.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0063" cy="191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762"/>
            <a:ext cx="2310063" cy="330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3683"/>
            <a:ext cx="2310063" cy="164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6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951748" y="365125"/>
            <a:ext cx="8402052" cy="5939422"/>
          </a:xfrm>
        </p:spPr>
        <p:txBody>
          <a:bodyPr>
            <a:normAutofit/>
          </a:bodyPr>
          <a:lstStyle/>
          <a:p>
            <a:pPr indent="358775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статистика изучает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коли­чественную сторону массовых социальных и экономических явлений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неразрывной связи с их качественной стороной, т.е. качественно опре­деленные количества и проявляющиеся в них закономерности.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0063" cy="191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762"/>
            <a:ext cx="2310063" cy="330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3683"/>
            <a:ext cx="2310063" cy="164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581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632381" y="592011"/>
            <a:ext cx="8402052" cy="5939422"/>
          </a:xfrm>
        </p:spPr>
        <p:txBody>
          <a:bodyPr>
            <a:noAutofit/>
          </a:bodyPr>
          <a:lstStyle/>
          <a:p>
            <a:pPr indent="358775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изучения статистики является количественная сторона массовых общественных явлений в неразрывной связи с их качественной стороной, или их содержанием, а также количественное выражение закономер­ностей общественного развития в конкретных условиях места и времени.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статистических данных проявляются характерные особенности,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тенденции, закономерности развития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и экономических яв­лений и процессов, связи и взаимозависимости между ними.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Статистика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выработала систему научных понятий, категорий и методов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посредством которых она познает свой предмет. Важнейшую часть этой системы составляет система основных показателей состояния и развития экономической и социальной жизни общества.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0063" cy="191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762"/>
            <a:ext cx="2310063" cy="330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3683"/>
            <a:ext cx="2310063" cy="164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461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71536" y="365125"/>
            <a:ext cx="8482263" cy="61319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разделами (отрас­лями) статистики как науки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статистики;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и ее отраслевые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статистики;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и ее отраслевые статистики, изучающие со­циальные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явления;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изучающая процессы и явления, происходя­щие в области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народонаселения.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744" cy="15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826"/>
            <a:ext cx="2342147" cy="197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958"/>
            <a:ext cx="2342147" cy="177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007"/>
            <a:ext cx="2342147" cy="168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778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71536" y="365125"/>
            <a:ext cx="8482263" cy="6131928"/>
          </a:xfrm>
        </p:spPr>
        <p:txBody>
          <a:bodyPr>
            <a:normAutofit/>
          </a:bodyPr>
          <a:lstStyle/>
          <a:p>
            <a:pPr indent="358775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статистики определяются соци­ально-экономическими потребностями общества.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Социально-экономи­ческая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решает широкий круг задач.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Прежде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всего, это всесто­роннее и глубокое изучение состояния и развития экономики страны, различных социальных и экономических процессов, происходящих в ней, их закономерностей путем сбора, обработки, анализа и обобщения данных о них.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744" cy="15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826"/>
            <a:ext cx="2342147" cy="197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958"/>
            <a:ext cx="2342147" cy="177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007"/>
            <a:ext cx="2342147" cy="168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8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14033432</TotalTime>
  <Words>1112</Words>
  <Application>Microsoft Office PowerPoint</Application>
  <PresentationFormat>Широкоэкранный</PresentationFormat>
  <Paragraphs>62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Предмет, задачи, основные категории и понятия статистики</vt:lpstr>
      <vt:lpstr>Слово «статистика» имеет латинское происхождение (от status – состояние).     В средние века оно означало политическое состояние государства.    В науку этот термин введен в XVIII веке - немецким ученым Готфридом Ахенвалем. </vt:lpstr>
      <vt:lpstr>Развитие статистической науки, расширение сферы практической статистической работы привели к изменению содержания самого понятия «статистика».         Статистика, - это: 1. Отрасль знаний - наука, представляющая собой сложную и развет­вленную систему научных дисциплин (разделов), обладающих опреде­ленной спецификой и изучающих количественную сторону массовых явлений и процессов в неразрывной связи с их качественной стороной;  2. Отрасль практической деятельности - сбор, обработка, анализ и публикация массовых данных о явлениях и процессах общественной жизни;  3. Совокупность цифровых сведений, характеризующих состоя­ние массовых явлений и процессов общественной жизни или их сово­купность;  4. Отрасль статистики, использующая методы математичес­кой статистики для изучения социально-экономических процессов и яв­лений. </vt:lpstr>
      <vt:lpstr>В настоящее время статистика — это общественная наука, которая изучает закономерности фор­мирования и изменения количественных отношений общественных яв­лений, рассматриваемых в непосредственной связи с их качественным содержанием. </vt:lpstr>
      <vt:lpstr>Явлениям общественной жизни наряду с качественной определеннос­тью присуща и количественная определенность.     Обе эти стороны нераз­рывно связаны между собой.      В каждый данный исторический момент социальные и экономические явления имеют определенные размеры, уровни, между ними существуют определенные количественные соотно­шения. </vt:lpstr>
      <vt:lpstr>Таким образом, статистика изучает коли­чественную сторону массовых социальных и экономических явлений в неразрывной связи с их качественной стороной, т.е. качественно опре­деленные количества и проявляющиеся в них закономерности. </vt:lpstr>
      <vt:lpstr>Предметом изучения статистики является количественная сторона массовых общественных явлений в неразрывной связи с их качественной стороной, или их содержанием, а также количественное выражение закономер­ностей общественного развития в конкретных условиях места и времени.          В статистических данных проявляются характерные особенности, тенденции, закономерности развития социальных и экономических яв­лений и процессов, связи и взаимозависимости между ними.     Статистика выработала систему научных понятий, категорий и методов, посредством которых она познает свой предмет. Важнейшую часть этой системы составляет система основных показателей состояния и развития экономической и социальной жизни общества. </vt:lpstr>
      <vt:lpstr>Основными разделами (отрас­лями) статистики как науки являются: теория статистики; экономическая статистика и ее отраслевые статистики; социальная статистика и ее отраслевые статистики, изучающие со­циальные явления; статистика населения, изучающая процессы и явления, происходя­щие в области народонаселения. </vt:lpstr>
      <vt:lpstr>Задачи статистики определяются соци­ально-экономическими потребностями общества.             Социально-экономи­ческая статистика решает широкий круг задач.           Прежде всего, это всесто­роннее и глубокое изучение состояния и развития экономики страны, различных социальных и экономических процессов, происходящих в ней, их закономерностей путем сбора, обработки, анализа и обобщения данных о них. </vt:lpstr>
      <vt:lpstr>Свой предмет статистика изучает при помощи определенных категорий, т. е. понятий, которые отражают наиболее общие и существенные свойства, признаки, связи и отношения предметов и явлений объективного мира: 1. Статистическая совокупность – это совокупность социально-экономических объектов или явлений общественной жизни, объединенных некоей качественной основой, общей связью, но отличающихся друг от друга отдельными признаками.  2. Единица совокупности – это первичный элемент статистической совокупности, являющийся носителем признаков, подлежащих регистрации, и основой ведущегося при обследовании счета. 3. Признак – это качественная особенность единицы совокупности.   Классификация признаков приведена в таблице 1. </vt:lpstr>
      <vt:lpstr>Вариация – различия (изменения, «колеблемость») в значениях того или иного признака у отдельных единиц, входящих в данную совокупность.       Она воз­никает в результате того, что индивидуальные значения призна­ка складываются под совокупным влиянием разнообразных факторов (условий), которые по-разному сочетаются в каждом отдельном случае. Наличие вариации является основной предпосылкой стати­стического исследования.  4. Статистический показатель представляет собой количествен­ную характеристику социально-экономических явлений и процессов в условиях качественной определенности. Качественная определен­ность показателя заключается в том, что он непосредственно связан с внутренним содержанием изучаемого явления или процесса, его сущ­ностью. 5. Система статистических показателей – это совокупность взаимосвязанных показателей, отражающая взаимосвязи, которые объективно существуют между явлениями. </vt:lpstr>
      <vt:lpstr>Для изучения предмета статистики разработаны и применя­ются специфические методы, совокупность которых образует методологию статистики.               Статистические методы используются комплексно (системно). Это обусловлено сложностью процесса экономико-статистического исследования, состоящего из трех основных стадий:   первая – сбор первичной статистической информации;   вторая  – статистическая сводка и обработка первичной информации;   третья – обобщение и интерпретация статистической информации. </vt:lpstr>
      <vt:lpstr>На первой стадии статистического исследования, в связи с необходимостью учета всего многообразия фактов и форм осуществления социально-экономических процессов и в соответствии с их массовым характером, применяется метод массового статистического наблюдения, обеспечивающий все­общность, полноту и представительность (репрезентативность) полученной первичной информации.  Статистическое наблюдение заключается в сборе первич­ного статистического материала, в научно организованной регистрации всех существенных фактов, относящихся к рассмат­риваемому объекту.  </vt:lpstr>
      <vt:lpstr>На второй стадии собранная в ходе массового на­блюдения информация подвергается обработке методом стати­стических группировок, позволяющим выделить в изучаемой сово­купности социально-экономические типы; совершается переход от характеристики единичных фактов к характеристике данных, объединенных в группы величин.       Метод группировок дает возможность все собранные в результате массового статистического наблюдения факты подвергать систематизации и классификации. Методы группировки различа­ются в зависимости от задач исследования и качественного со­стояния первичного материала. </vt:lpstr>
      <vt:lpstr>На третьей стадии проводится анализ статистиче­ской информации на основе применения обобщающих статисти­ческих показателей: абсолютных, относительных и средних ве­личин, вариации, тесноты связи и скорости изменения социаль­но-экономических явлений во времени, индексов и др.  Прове­дение анализа позволяет проверить причинно-следственные свя­зи изучаемых явлений и процессов, определить влияние и взаи­модействия различных факторов, оценить эффективность при­нимаемых управленческих решений, возможные экономические и социальные последствия складывающихся ситуаций.  </vt:lpstr>
      <vt:lpstr>При изучении статистической информации широкое приме­нение имеют табличный и графический методы.   </vt:lpstr>
      <vt:lpstr>Благодарю за внимание</vt:lpstr>
      <vt:lpstr>Таблица 1.  Классификация признаков по видам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22</cp:revision>
  <dcterms:created xsi:type="dcterms:W3CDTF">2009-01-01T06:22:44Z</dcterms:created>
  <dcterms:modified xsi:type="dcterms:W3CDTF">2023-04-07T09:44:42Z</dcterms:modified>
</cp:coreProperties>
</file>