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83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85DFFF"/>
    <a:srgbClr val="FFFF00"/>
    <a:srgbClr val="33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E9D9DD-BD1D-4031-9044-725B41D6EAD0}" type="doc">
      <dgm:prSet loTypeId="urn:microsoft.com/office/officeart/2005/8/layout/hProcess4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2809BDD3-8DA0-4E4E-A0FA-1B6A69361585}">
      <dgm:prSet phldrT="[Текст]"/>
      <dgm:spPr/>
      <dgm:t>
        <a:bodyPr/>
        <a:lstStyle/>
        <a:p>
          <a:r>
            <a:rPr lang="ru-RU" dirty="0" smtClean="0"/>
            <a:t>Школьные предметы</a:t>
          </a:r>
          <a:endParaRPr lang="ru-RU" dirty="0"/>
        </a:p>
      </dgm:t>
    </dgm:pt>
    <dgm:pt modelId="{B2529C76-DB78-4AEF-A1BC-EA4B91C7527C}" type="parTrans" cxnId="{5DF81562-0303-4CC7-BBE9-28359643045A}">
      <dgm:prSet/>
      <dgm:spPr/>
      <dgm:t>
        <a:bodyPr/>
        <a:lstStyle/>
        <a:p>
          <a:endParaRPr lang="ru-RU"/>
        </a:p>
      </dgm:t>
    </dgm:pt>
    <dgm:pt modelId="{1B6465A1-89DE-4BED-A651-48AC55972EC5}" type="sibTrans" cxnId="{5DF81562-0303-4CC7-BBE9-28359643045A}">
      <dgm:prSet/>
      <dgm:spPr/>
      <dgm:t>
        <a:bodyPr/>
        <a:lstStyle/>
        <a:p>
          <a:endParaRPr lang="ru-RU"/>
        </a:p>
      </dgm:t>
    </dgm:pt>
    <dgm:pt modelId="{7C83D1FF-1000-49A1-8DF8-FB6AEAD5B86F}">
      <dgm:prSet phldrT="[Текст]"/>
      <dgm:spPr/>
      <dgm:t>
        <a:bodyPr/>
        <a:lstStyle/>
        <a:p>
          <a:r>
            <a:rPr lang="ru-RU" dirty="0" smtClean="0"/>
            <a:t>Биология</a:t>
          </a:r>
          <a:endParaRPr lang="ru-RU" dirty="0"/>
        </a:p>
      </dgm:t>
    </dgm:pt>
    <dgm:pt modelId="{5156D7EA-6433-4709-9FBA-C9DF0B8C8B54}" type="parTrans" cxnId="{F36E2E33-1776-46C7-8255-E03B6B69429E}">
      <dgm:prSet/>
      <dgm:spPr/>
      <dgm:t>
        <a:bodyPr/>
        <a:lstStyle/>
        <a:p>
          <a:endParaRPr lang="ru-RU"/>
        </a:p>
      </dgm:t>
    </dgm:pt>
    <dgm:pt modelId="{86F9ABE5-8164-41F6-91AF-6DA43EE0FEAA}" type="sibTrans" cxnId="{F36E2E33-1776-46C7-8255-E03B6B69429E}">
      <dgm:prSet/>
      <dgm:spPr/>
      <dgm:t>
        <a:bodyPr/>
        <a:lstStyle/>
        <a:p>
          <a:endParaRPr lang="ru-RU"/>
        </a:p>
      </dgm:t>
    </dgm:pt>
    <dgm:pt modelId="{0D033A85-6807-4E9F-8728-617DD4621952}">
      <dgm:prSet phldrT="[Текст]"/>
      <dgm:spPr/>
      <dgm:t>
        <a:bodyPr/>
        <a:lstStyle/>
        <a:p>
          <a:r>
            <a:rPr lang="ru-RU" dirty="0" smtClean="0"/>
            <a:t>…</a:t>
          </a:r>
          <a:endParaRPr lang="ru-RU" dirty="0"/>
        </a:p>
      </dgm:t>
    </dgm:pt>
    <dgm:pt modelId="{2357F175-2C03-41EA-85EF-FD6892AD1FF4}" type="parTrans" cxnId="{5B2CA78F-F759-4FB7-875E-B4B37D2A8E6C}">
      <dgm:prSet/>
      <dgm:spPr/>
      <dgm:t>
        <a:bodyPr/>
        <a:lstStyle/>
        <a:p>
          <a:endParaRPr lang="ru-RU"/>
        </a:p>
      </dgm:t>
    </dgm:pt>
    <dgm:pt modelId="{6B5BAC12-D4F7-4CE1-882C-A315CCAB66ED}" type="sibTrans" cxnId="{5B2CA78F-F759-4FB7-875E-B4B37D2A8E6C}">
      <dgm:prSet/>
      <dgm:spPr/>
      <dgm:t>
        <a:bodyPr/>
        <a:lstStyle/>
        <a:p>
          <a:endParaRPr lang="ru-RU"/>
        </a:p>
      </dgm:t>
    </dgm:pt>
    <dgm:pt modelId="{9E64A16D-B01A-4320-9641-FFF2C19E50A7}">
      <dgm:prSet phldrT="[Текст]"/>
      <dgm:spPr/>
      <dgm:t>
        <a:bodyPr/>
        <a:lstStyle/>
        <a:p>
          <a:r>
            <a:rPr lang="ru-RU" dirty="0" smtClean="0"/>
            <a:t>Другие науки </a:t>
          </a:r>
          <a:endParaRPr lang="ru-RU" dirty="0"/>
        </a:p>
      </dgm:t>
    </dgm:pt>
    <dgm:pt modelId="{936B7692-969C-45DE-8CF3-EA85FF171B4B}" type="parTrans" cxnId="{3BA18C28-CEF0-441F-A59A-70696E6AC830}">
      <dgm:prSet/>
      <dgm:spPr/>
      <dgm:t>
        <a:bodyPr/>
        <a:lstStyle/>
        <a:p>
          <a:endParaRPr lang="ru-RU"/>
        </a:p>
      </dgm:t>
    </dgm:pt>
    <dgm:pt modelId="{D9706B24-A217-4361-BA89-3E478CFA57E8}" type="sibTrans" cxnId="{3BA18C28-CEF0-441F-A59A-70696E6AC830}">
      <dgm:prSet/>
      <dgm:spPr/>
      <dgm:t>
        <a:bodyPr/>
        <a:lstStyle/>
        <a:p>
          <a:endParaRPr lang="ru-RU"/>
        </a:p>
      </dgm:t>
    </dgm:pt>
    <dgm:pt modelId="{91B2BB55-512C-4D01-BBFB-D98FD472125E}">
      <dgm:prSet phldrT="[Текст]"/>
      <dgm:spPr/>
      <dgm:t>
        <a:bodyPr/>
        <a:lstStyle/>
        <a:p>
          <a:r>
            <a:rPr lang="ru-RU" dirty="0" smtClean="0"/>
            <a:t>Экономика</a:t>
          </a:r>
          <a:endParaRPr lang="ru-RU" dirty="0"/>
        </a:p>
      </dgm:t>
    </dgm:pt>
    <dgm:pt modelId="{3606428A-31EC-4B5D-8E75-9EAAEE4982BA}" type="parTrans" cxnId="{9CC07C95-E2C4-4F9E-82FC-452286FBFA6D}">
      <dgm:prSet/>
      <dgm:spPr/>
      <dgm:t>
        <a:bodyPr/>
        <a:lstStyle/>
        <a:p>
          <a:endParaRPr lang="ru-RU"/>
        </a:p>
      </dgm:t>
    </dgm:pt>
    <dgm:pt modelId="{ABC1B0CA-208F-4009-91BF-12673C368FD7}" type="sibTrans" cxnId="{9CC07C95-E2C4-4F9E-82FC-452286FBFA6D}">
      <dgm:prSet/>
      <dgm:spPr/>
      <dgm:t>
        <a:bodyPr/>
        <a:lstStyle/>
        <a:p>
          <a:endParaRPr lang="ru-RU"/>
        </a:p>
      </dgm:t>
    </dgm:pt>
    <dgm:pt modelId="{D7EFFBBC-7EC3-4EBD-B807-E4281C7921E1}">
      <dgm:prSet phldrT="[Текст]"/>
      <dgm:spPr/>
      <dgm:t>
        <a:bodyPr/>
        <a:lstStyle/>
        <a:p>
          <a:r>
            <a:rPr lang="ru-RU" dirty="0" smtClean="0"/>
            <a:t>Воспитание  </a:t>
          </a:r>
          <a:endParaRPr lang="ru-RU" dirty="0"/>
        </a:p>
      </dgm:t>
    </dgm:pt>
    <dgm:pt modelId="{1042D60D-C0D5-4C9F-B74A-5A8DE0E927C5}" type="parTrans" cxnId="{310BAC74-D08D-409B-9657-E96D8B391322}">
      <dgm:prSet/>
      <dgm:spPr/>
      <dgm:t>
        <a:bodyPr/>
        <a:lstStyle/>
        <a:p>
          <a:endParaRPr lang="ru-RU"/>
        </a:p>
      </dgm:t>
    </dgm:pt>
    <dgm:pt modelId="{BB85399B-CA5B-429B-9DE9-80E8BA6E0FD5}" type="sibTrans" cxnId="{310BAC74-D08D-409B-9657-E96D8B391322}">
      <dgm:prSet/>
      <dgm:spPr/>
      <dgm:t>
        <a:bodyPr/>
        <a:lstStyle/>
        <a:p>
          <a:endParaRPr lang="ru-RU"/>
        </a:p>
      </dgm:t>
    </dgm:pt>
    <dgm:pt modelId="{73E881CB-142A-4225-B3CF-449380D3914E}">
      <dgm:prSet phldrT="[Текст]"/>
      <dgm:spPr/>
      <dgm:t>
        <a:bodyPr/>
        <a:lstStyle/>
        <a:p>
          <a:r>
            <a:rPr lang="ru-RU" dirty="0" smtClean="0"/>
            <a:t>Нравственные качества</a:t>
          </a:r>
          <a:endParaRPr lang="ru-RU" dirty="0"/>
        </a:p>
      </dgm:t>
    </dgm:pt>
    <dgm:pt modelId="{212B4744-0D6F-4254-812E-6342024DC784}" type="parTrans" cxnId="{BC3B7D54-E825-434C-8448-1B15BC3C240F}">
      <dgm:prSet/>
      <dgm:spPr/>
      <dgm:t>
        <a:bodyPr/>
        <a:lstStyle/>
        <a:p>
          <a:endParaRPr lang="ru-RU"/>
        </a:p>
      </dgm:t>
    </dgm:pt>
    <dgm:pt modelId="{86E3C093-8657-40E8-AD1D-BEF10DD78CA8}" type="sibTrans" cxnId="{BC3B7D54-E825-434C-8448-1B15BC3C240F}">
      <dgm:prSet/>
      <dgm:spPr/>
      <dgm:t>
        <a:bodyPr/>
        <a:lstStyle/>
        <a:p>
          <a:endParaRPr lang="ru-RU"/>
        </a:p>
      </dgm:t>
    </dgm:pt>
    <dgm:pt modelId="{C3BEBBBC-6791-4515-AF28-10E96F91D740}">
      <dgm:prSet phldrT="[Текст]"/>
      <dgm:spPr/>
      <dgm:t>
        <a:bodyPr/>
        <a:lstStyle/>
        <a:p>
          <a:r>
            <a:rPr lang="ru-RU" dirty="0" smtClean="0"/>
            <a:t>Патриотизм</a:t>
          </a:r>
          <a:endParaRPr lang="ru-RU" dirty="0"/>
        </a:p>
      </dgm:t>
    </dgm:pt>
    <dgm:pt modelId="{14251CC4-8968-4ECD-8E73-8D5377C41BC6}" type="parTrans" cxnId="{E0962AF4-7F68-4BE0-9556-CFAD7B01D5D0}">
      <dgm:prSet/>
      <dgm:spPr/>
      <dgm:t>
        <a:bodyPr/>
        <a:lstStyle/>
        <a:p>
          <a:endParaRPr lang="ru-RU"/>
        </a:p>
      </dgm:t>
    </dgm:pt>
    <dgm:pt modelId="{0DA8B2E5-B46C-4C92-A410-08F718CAED55}" type="sibTrans" cxnId="{E0962AF4-7F68-4BE0-9556-CFAD7B01D5D0}">
      <dgm:prSet/>
      <dgm:spPr/>
      <dgm:t>
        <a:bodyPr/>
        <a:lstStyle/>
        <a:p>
          <a:endParaRPr lang="ru-RU"/>
        </a:p>
      </dgm:t>
    </dgm:pt>
    <dgm:pt modelId="{7C83C025-6BB9-431C-BFF4-0AFEEEE7BD5F}">
      <dgm:prSet phldrT="[Текст]"/>
      <dgm:spPr/>
      <dgm:t>
        <a:bodyPr/>
        <a:lstStyle/>
        <a:p>
          <a:r>
            <a:rPr lang="ru-RU" dirty="0" smtClean="0"/>
            <a:t>Английский</a:t>
          </a:r>
          <a:endParaRPr lang="ru-RU" dirty="0"/>
        </a:p>
      </dgm:t>
    </dgm:pt>
    <dgm:pt modelId="{7B65D307-3251-4FA1-B917-64F7D8662CFD}" type="parTrans" cxnId="{D61B9C87-9659-4DE0-999D-005981EBD98D}">
      <dgm:prSet/>
      <dgm:spPr/>
      <dgm:t>
        <a:bodyPr/>
        <a:lstStyle/>
        <a:p>
          <a:endParaRPr lang="ru-RU"/>
        </a:p>
      </dgm:t>
    </dgm:pt>
    <dgm:pt modelId="{A791F03F-7A53-4F1F-A678-41EC0A109F67}" type="sibTrans" cxnId="{D61B9C87-9659-4DE0-999D-005981EBD98D}">
      <dgm:prSet/>
      <dgm:spPr/>
      <dgm:t>
        <a:bodyPr/>
        <a:lstStyle/>
        <a:p>
          <a:endParaRPr lang="ru-RU"/>
        </a:p>
      </dgm:t>
    </dgm:pt>
    <dgm:pt modelId="{8242FE7D-5C0D-4A1C-966C-F9A7E1A2D2D0}">
      <dgm:prSet phldrT="[Текст]"/>
      <dgm:spPr/>
      <dgm:t>
        <a:bodyPr/>
        <a:lstStyle/>
        <a:p>
          <a:r>
            <a:rPr lang="ru-RU" dirty="0" smtClean="0"/>
            <a:t>Самопознание</a:t>
          </a:r>
          <a:endParaRPr lang="ru-RU" dirty="0"/>
        </a:p>
      </dgm:t>
    </dgm:pt>
    <dgm:pt modelId="{029C964C-F363-4443-9ACC-919B6579D604}" type="parTrans" cxnId="{B8E12607-DDCD-4D59-92F1-8DAE4A7F0549}">
      <dgm:prSet/>
      <dgm:spPr/>
      <dgm:t>
        <a:bodyPr/>
        <a:lstStyle/>
        <a:p>
          <a:endParaRPr lang="ru-RU"/>
        </a:p>
      </dgm:t>
    </dgm:pt>
    <dgm:pt modelId="{001AA82E-FDC9-49F5-8F44-A50E65C8515C}" type="sibTrans" cxnId="{B8E12607-DDCD-4D59-92F1-8DAE4A7F0549}">
      <dgm:prSet/>
      <dgm:spPr/>
      <dgm:t>
        <a:bodyPr/>
        <a:lstStyle/>
        <a:p>
          <a:endParaRPr lang="ru-RU"/>
        </a:p>
      </dgm:t>
    </dgm:pt>
    <dgm:pt modelId="{95FC3C39-5EE5-4C04-85CC-E5EDF66A4B21}">
      <dgm:prSet phldrT="[Текст]"/>
      <dgm:spPr/>
      <dgm:t>
        <a:bodyPr/>
        <a:lstStyle/>
        <a:p>
          <a:r>
            <a:rPr lang="ru-RU" dirty="0" smtClean="0"/>
            <a:t>Музыка</a:t>
          </a:r>
          <a:endParaRPr lang="ru-RU" dirty="0"/>
        </a:p>
      </dgm:t>
    </dgm:pt>
    <dgm:pt modelId="{D14B8A24-71C4-4F47-AD87-1B89345EADFA}" type="parTrans" cxnId="{74DEC115-9080-44F1-871E-6BD3B5CB5450}">
      <dgm:prSet/>
      <dgm:spPr/>
      <dgm:t>
        <a:bodyPr/>
        <a:lstStyle/>
        <a:p>
          <a:endParaRPr lang="ru-RU"/>
        </a:p>
      </dgm:t>
    </dgm:pt>
    <dgm:pt modelId="{7D463FDE-B5BD-41C1-BBB7-CDD4FD078D62}" type="sibTrans" cxnId="{74DEC115-9080-44F1-871E-6BD3B5CB5450}">
      <dgm:prSet/>
      <dgm:spPr/>
      <dgm:t>
        <a:bodyPr/>
        <a:lstStyle/>
        <a:p>
          <a:endParaRPr lang="ru-RU"/>
        </a:p>
      </dgm:t>
    </dgm:pt>
    <dgm:pt modelId="{BEDE429B-9E08-46AB-9DE7-DB5F669399F4}">
      <dgm:prSet phldrT="[Текст]"/>
      <dgm:spPr/>
      <dgm:t>
        <a:bodyPr/>
        <a:lstStyle/>
        <a:p>
          <a:r>
            <a:rPr lang="ru-RU" dirty="0" smtClean="0"/>
            <a:t>История</a:t>
          </a:r>
          <a:endParaRPr lang="ru-RU" dirty="0"/>
        </a:p>
      </dgm:t>
    </dgm:pt>
    <dgm:pt modelId="{50829ED6-5315-407B-A7F3-87A1D30D7245}" type="parTrans" cxnId="{F41D0924-2EE8-4D0B-9B59-38D801AED25D}">
      <dgm:prSet/>
      <dgm:spPr/>
      <dgm:t>
        <a:bodyPr/>
        <a:lstStyle/>
        <a:p>
          <a:endParaRPr lang="ru-RU"/>
        </a:p>
      </dgm:t>
    </dgm:pt>
    <dgm:pt modelId="{A5D95809-76F5-4A40-8202-010666E67492}" type="sibTrans" cxnId="{F41D0924-2EE8-4D0B-9B59-38D801AED25D}">
      <dgm:prSet/>
      <dgm:spPr/>
      <dgm:t>
        <a:bodyPr/>
        <a:lstStyle/>
        <a:p>
          <a:endParaRPr lang="ru-RU"/>
        </a:p>
      </dgm:t>
    </dgm:pt>
    <dgm:pt modelId="{F47E7A02-1F80-405C-9F94-C7533C320A6A}">
      <dgm:prSet phldrT="[Текст]"/>
      <dgm:spPr/>
      <dgm:t>
        <a:bodyPr/>
        <a:lstStyle/>
        <a:p>
          <a:r>
            <a:rPr lang="ru-RU" dirty="0" smtClean="0"/>
            <a:t>Литература</a:t>
          </a:r>
          <a:endParaRPr lang="ru-RU" dirty="0"/>
        </a:p>
      </dgm:t>
    </dgm:pt>
    <dgm:pt modelId="{81E7C6B4-24D8-4D0C-A177-8F78C91BCBD0}" type="parTrans" cxnId="{FE0CD271-0BB0-4086-AF38-D2CED54C8078}">
      <dgm:prSet/>
      <dgm:spPr/>
      <dgm:t>
        <a:bodyPr/>
        <a:lstStyle/>
        <a:p>
          <a:endParaRPr lang="ru-RU"/>
        </a:p>
      </dgm:t>
    </dgm:pt>
    <dgm:pt modelId="{6FC21D4D-D046-4B7D-8980-78CED39FB1EA}" type="sibTrans" cxnId="{FE0CD271-0BB0-4086-AF38-D2CED54C8078}">
      <dgm:prSet/>
      <dgm:spPr/>
      <dgm:t>
        <a:bodyPr/>
        <a:lstStyle/>
        <a:p>
          <a:endParaRPr lang="ru-RU"/>
        </a:p>
      </dgm:t>
    </dgm:pt>
    <dgm:pt modelId="{73140355-7E73-4F45-B856-D068739CDBA6}">
      <dgm:prSet phldrT="[Текст]"/>
      <dgm:spPr/>
      <dgm:t>
        <a:bodyPr/>
        <a:lstStyle/>
        <a:p>
          <a:r>
            <a:rPr lang="ru-RU" dirty="0" smtClean="0"/>
            <a:t>География </a:t>
          </a:r>
          <a:endParaRPr lang="ru-RU" dirty="0"/>
        </a:p>
      </dgm:t>
    </dgm:pt>
    <dgm:pt modelId="{31D98F33-D6AD-4ADC-9EAF-ABFE28267169}" type="parTrans" cxnId="{04276925-33A0-4753-81CE-3E8343345708}">
      <dgm:prSet/>
      <dgm:spPr/>
      <dgm:t>
        <a:bodyPr/>
        <a:lstStyle/>
        <a:p>
          <a:endParaRPr lang="ru-RU"/>
        </a:p>
      </dgm:t>
    </dgm:pt>
    <dgm:pt modelId="{BEB3395B-A33A-403D-9C72-7F44A98F1245}" type="sibTrans" cxnId="{04276925-33A0-4753-81CE-3E8343345708}">
      <dgm:prSet/>
      <dgm:spPr/>
      <dgm:t>
        <a:bodyPr/>
        <a:lstStyle/>
        <a:p>
          <a:endParaRPr lang="ru-RU"/>
        </a:p>
      </dgm:t>
    </dgm:pt>
    <dgm:pt modelId="{DEF0F97F-DEE0-4AE6-869C-89518CFCAB2E}">
      <dgm:prSet phldrT="[Текст]"/>
      <dgm:spPr/>
      <dgm:t>
        <a:bodyPr/>
        <a:lstStyle/>
        <a:p>
          <a:r>
            <a:rPr lang="ru-RU" dirty="0" smtClean="0"/>
            <a:t>Экология</a:t>
          </a:r>
          <a:endParaRPr lang="ru-RU" dirty="0"/>
        </a:p>
      </dgm:t>
    </dgm:pt>
    <dgm:pt modelId="{9BF95795-1F04-40BA-AC5B-C9310B3E333B}" type="parTrans" cxnId="{7BE9F7C4-FC7C-4C6B-89A6-79397FF2F2E3}">
      <dgm:prSet/>
      <dgm:spPr/>
      <dgm:t>
        <a:bodyPr/>
        <a:lstStyle/>
        <a:p>
          <a:endParaRPr lang="ru-RU"/>
        </a:p>
      </dgm:t>
    </dgm:pt>
    <dgm:pt modelId="{27F99279-091A-40F1-8626-C65CEE535C23}" type="sibTrans" cxnId="{7BE9F7C4-FC7C-4C6B-89A6-79397FF2F2E3}">
      <dgm:prSet/>
      <dgm:spPr/>
      <dgm:t>
        <a:bodyPr/>
        <a:lstStyle/>
        <a:p>
          <a:endParaRPr lang="ru-RU"/>
        </a:p>
      </dgm:t>
    </dgm:pt>
    <dgm:pt modelId="{9C71A92A-CA53-4A33-BD4E-2CC22521E468}">
      <dgm:prSet phldrT="[Текст]"/>
      <dgm:spPr/>
      <dgm:t>
        <a:bodyPr/>
        <a:lstStyle/>
        <a:p>
          <a:r>
            <a:rPr lang="ru-RU" dirty="0" smtClean="0"/>
            <a:t>Краеведение</a:t>
          </a:r>
          <a:endParaRPr lang="ru-RU" dirty="0"/>
        </a:p>
      </dgm:t>
    </dgm:pt>
    <dgm:pt modelId="{A61453CF-A0A3-49AF-80D5-68733452CC1E}" type="parTrans" cxnId="{34A5C682-59AE-471C-8432-A0BFB4BC0FB6}">
      <dgm:prSet/>
      <dgm:spPr/>
      <dgm:t>
        <a:bodyPr/>
        <a:lstStyle/>
        <a:p>
          <a:endParaRPr lang="ru-RU"/>
        </a:p>
      </dgm:t>
    </dgm:pt>
    <dgm:pt modelId="{A005F1C6-6179-45CF-8A7E-33B71072F761}" type="sibTrans" cxnId="{34A5C682-59AE-471C-8432-A0BFB4BC0FB6}">
      <dgm:prSet/>
      <dgm:spPr/>
      <dgm:t>
        <a:bodyPr/>
        <a:lstStyle/>
        <a:p>
          <a:endParaRPr lang="ru-RU"/>
        </a:p>
      </dgm:t>
    </dgm:pt>
    <dgm:pt modelId="{D02A0A5A-C225-47B0-9567-FB512A20C2E3}">
      <dgm:prSet phldrT="[Текст]"/>
      <dgm:spPr/>
      <dgm:t>
        <a:bodyPr/>
        <a:lstStyle/>
        <a:p>
          <a:r>
            <a:rPr lang="ru-RU" dirty="0" smtClean="0"/>
            <a:t>…</a:t>
          </a:r>
          <a:endParaRPr lang="ru-RU" dirty="0"/>
        </a:p>
      </dgm:t>
    </dgm:pt>
    <dgm:pt modelId="{5CE9ABD6-A16C-423B-8CDA-A1B48FF1A2D9}" type="parTrans" cxnId="{7845BABB-6F7A-420F-BFC2-520941C9D9F5}">
      <dgm:prSet/>
      <dgm:spPr/>
      <dgm:t>
        <a:bodyPr/>
        <a:lstStyle/>
        <a:p>
          <a:endParaRPr lang="ru-RU"/>
        </a:p>
      </dgm:t>
    </dgm:pt>
    <dgm:pt modelId="{0AA479B5-ABC6-43A1-AB0F-F28D600B2B3C}" type="sibTrans" cxnId="{7845BABB-6F7A-420F-BFC2-520941C9D9F5}">
      <dgm:prSet/>
      <dgm:spPr/>
      <dgm:t>
        <a:bodyPr/>
        <a:lstStyle/>
        <a:p>
          <a:endParaRPr lang="ru-RU"/>
        </a:p>
      </dgm:t>
    </dgm:pt>
    <dgm:pt modelId="{9ABF347C-37C9-45C7-8EB1-56AB024FE700}">
      <dgm:prSet phldrT="[Текст]"/>
      <dgm:spPr/>
      <dgm:t>
        <a:bodyPr/>
        <a:lstStyle/>
        <a:p>
          <a:r>
            <a:rPr lang="ru-RU" dirty="0" smtClean="0"/>
            <a:t>ЗОЖ</a:t>
          </a:r>
          <a:endParaRPr lang="ru-RU" dirty="0"/>
        </a:p>
      </dgm:t>
    </dgm:pt>
    <dgm:pt modelId="{0E8E51B0-56D3-453C-8B9D-3B85C5D5D7CB}" type="parTrans" cxnId="{35F81F69-F862-42E9-A937-8CD35E94F806}">
      <dgm:prSet/>
      <dgm:spPr/>
      <dgm:t>
        <a:bodyPr/>
        <a:lstStyle/>
        <a:p>
          <a:endParaRPr lang="ru-RU"/>
        </a:p>
      </dgm:t>
    </dgm:pt>
    <dgm:pt modelId="{1AFB7269-3723-4C0C-8E6A-FFBD99825187}" type="sibTrans" cxnId="{35F81F69-F862-42E9-A937-8CD35E94F806}">
      <dgm:prSet/>
      <dgm:spPr/>
      <dgm:t>
        <a:bodyPr/>
        <a:lstStyle/>
        <a:p>
          <a:endParaRPr lang="ru-RU"/>
        </a:p>
      </dgm:t>
    </dgm:pt>
    <dgm:pt modelId="{8648F12E-F80F-4337-94D3-7873F6909700}">
      <dgm:prSet phldrT="[Текст]"/>
      <dgm:spPr/>
      <dgm:t>
        <a:bodyPr/>
        <a:lstStyle/>
        <a:p>
          <a:r>
            <a:rPr lang="ru-RU" dirty="0" smtClean="0"/>
            <a:t>Профориентация </a:t>
          </a:r>
          <a:endParaRPr lang="ru-RU" dirty="0"/>
        </a:p>
      </dgm:t>
    </dgm:pt>
    <dgm:pt modelId="{87AA046C-2C49-44E2-B949-FEB3C7CC1BC6}" type="parTrans" cxnId="{4C7ED108-2EEA-4C59-ACDA-499114607514}">
      <dgm:prSet/>
      <dgm:spPr/>
      <dgm:t>
        <a:bodyPr/>
        <a:lstStyle/>
        <a:p>
          <a:endParaRPr lang="ru-RU"/>
        </a:p>
      </dgm:t>
    </dgm:pt>
    <dgm:pt modelId="{2D862DDA-E9C5-4151-9A7F-E7320F7AD327}" type="sibTrans" cxnId="{4C7ED108-2EEA-4C59-ACDA-499114607514}">
      <dgm:prSet/>
      <dgm:spPr/>
      <dgm:t>
        <a:bodyPr/>
        <a:lstStyle/>
        <a:p>
          <a:endParaRPr lang="ru-RU"/>
        </a:p>
      </dgm:t>
    </dgm:pt>
    <dgm:pt modelId="{B0C021D6-33CC-4FE5-A385-A02F60B88100}" type="pres">
      <dgm:prSet presAssocID="{ADE9D9DD-BD1D-4031-9044-725B41D6EAD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BC2F26-470C-4273-86D2-7C4F73275432}" type="pres">
      <dgm:prSet presAssocID="{ADE9D9DD-BD1D-4031-9044-725B41D6EAD0}" presName="tSp" presStyleCnt="0"/>
      <dgm:spPr/>
    </dgm:pt>
    <dgm:pt modelId="{CD119479-0355-4121-BD5C-EA3AAAD65923}" type="pres">
      <dgm:prSet presAssocID="{ADE9D9DD-BD1D-4031-9044-725B41D6EAD0}" presName="bSp" presStyleCnt="0"/>
      <dgm:spPr/>
    </dgm:pt>
    <dgm:pt modelId="{3DF3D072-C88A-4570-8B0D-0724090BBB2D}" type="pres">
      <dgm:prSet presAssocID="{ADE9D9DD-BD1D-4031-9044-725B41D6EAD0}" presName="process" presStyleCnt="0"/>
      <dgm:spPr/>
    </dgm:pt>
    <dgm:pt modelId="{2468BCE7-2AEE-4DFF-A609-35C21041C6C4}" type="pres">
      <dgm:prSet presAssocID="{2809BDD3-8DA0-4E4E-A0FA-1B6A69361585}" presName="composite1" presStyleCnt="0"/>
      <dgm:spPr/>
    </dgm:pt>
    <dgm:pt modelId="{C204C5B7-D1DE-4F74-9E4B-02E401A03F69}" type="pres">
      <dgm:prSet presAssocID="{2809BDD3-8DA0-4E4E-A0FA-1B6A69361585}" presName="dummyNode1" presStyleLbl="node1" presStyleIdx="0" presStyleCnt="3"/>
      <dgm:spPr/>
    </dgm:pt>
    <dgm:pt modelId="{A8C6ECFF-A80A-4BD1-91C4-5C9CF7440545}" type="pres">
      <dgm:prSet presAssocID="{2809BDD3-8DA0-4E4E-A0FA-1B6A69361585}" presName="childNode1" presStyleLbl="bgAcc1" presStyleIdx="0" presStyleCnt="3" custScaleY="181185" custLinFactNeighborX="-210" custLinFactNeighborY="-32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52D56-D6E8-4B7E-957F-41607A67E613}" type="pres">
      <dgm:prSet presAssocID="{2809BDD3-8DA0-4E4E-A0FA-1B6A69361585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01737C-326B-4CF8-85BF-29D609BC4D4C}" type="pres">
      <dgm:prSet presAssocID="{2809BDD3-8DA0-4E4E-A0FA-1B6A69361585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280EBC-A423-4557-B1AA-9E3DCCD47AF5}" type="pres">
      <dgm:prSet presAssocID="{2809BDD3-8DA0-4E4E-A0FA-1B6A69361585}" presName="connSite1" presStyleCnt="0"/>
      <dgm:spPr/>
    </dgm:pt>
    <dgm:pt modelId="{65DC2F25-2128-49CB-AEA5-D1B2261C4121}" type="pres">
      <dgm:prSet presAssocID="{1B6465A1-89DE-4BED-A651-48AC55972EC5}" presName="Name9" presStyleLbl="sibTrans2D1" presStyleIdx="0" presStyleCnt="2"/>
      <dgm:spPr/>
      <dgm:t>
        <a:bodyPr/>
        <a:lstStyle/>
        <a:p>
          <a:endParaRPr lang="ru-RU"/>
        </a:p>
      </dgm:t>
    </dgm:pt>
    <dgm:pt modelId="{57548DDD-FB02-4A32-BF20-B5B96E753D06}" type="pres">
      <dgm:prSet presAssocID="{9E64A16D-B01A-4320-9641-FFF2C19E50A7}" presName="composite2" presStyleCnt="0"/>
      <dgm:spPr/>
    </dgm:pt>
    <dgm:pt modelId="{388B1817-F279-4F32-8264-73F4FBF5DA86}" type="pres">
      <dgm:prSet presAssocID="{9E64A16D-B01A-4320-9641-FFF2C19E50A7}" presName="dummyNode2" presStyleLbl="node1" presStyleIdx="0" presStyleCnt="3"/>
      <dgm:spPr/>
    </dgm:pt>
    <dgm:pt modelId="{C41726B3-81DF-47F6-978B-AF77D1B36975}" type="pres">
      <dgm:prSet presAssocID="{9E64A16D-B01A-4320-9641-FFF2C19E50A7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D08678-3414-46A5-8A30-6D395AF8B9F2}" type="pres">
      <dgm:prSet presAssocID="{9E64A16D-B01A-4320-9641-FFF2C19E50A7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C3A378-AF02-4817-96F1-A5BC29790509}" type="pres">
      <dgm:prSet presAssocID="{9E64A16D-B01A-4320-9641-FFF2C19E50A7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35D02-5698-42C6-94B8-68662A3B8EF6}" type="pres">
      <dgm:prSet presAssocID="{9E64A16D-B01A-4320-9641-FFF2C19E50A7}" presName="connSite2" presStyleCnt="0"/>
      <dgm:spPr/>
    </dgm:pt>
    <dgm:pt modelId="{CD21096F-1592-4840-A186-C9CEB253C24B}" type="pres">
      <dgm:prSet presAssocID="{D9706B24-A217-4361-BA89-3E478CFA57E8}" presName="Name18" presStyleLbl="sibTrans2D1" presStyleIdx="1" presStyleCnt="2"/>
      <dgm:spPr/>
      <dgm:t>
        <a:bodyPr/>
        <a:lstStyle/>
        <a:p>
          <a:endParaRPr lang="ru-RU"/>
        </a:p>
      </dgm:t>
    </dgm:pt>
    <dgm:pt modelId="{DC930DA9-FCF9-4842-AEFC-6B346FB5F0CB}" type="pres">
      <dgm:prSet presAssocID="{D7EFFBBC-7EC3-4EBD-B807-E4281C7921E1}" presName="composite1" presStyleCnt="0"/>
      <dgm:spPr/>
    </dgm:pt>
    <dgm:pt modelId="{60918286-2220-4B78-A1E8-9ADEF721BE14}" type="pres">
      <dgm:prSet presAssocID="{D7EFFBBC-7EC3-4EBD-B807-E4281C7921E1}" presName="dummyNode1" presStyleLbl="node1" presStyleIdx="1" presStyleCnt="3"/>
      <dgm:spPr/>
    </dgm:pt>
    <dgm:pt modelId="{F6B2EF7B-1A78-4F1D-8C84-260A5999ACEB}" type="pres">
      <dgm:prSet presAssocID="{D7EFFBBC-7EC3-4EBD-B807-E4281C7921E1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89B52-FC54-4315-889B-BC57CB9E67B0}" type="pres">
      <dgm:prSet presAssocID="{D7EFFBBC-7EC3-4EBD-B807-E4281C7921E1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70296E-1762-4D21-93D4-D633478E675C}" type="pres">
      <dgm:prSet presAssocID="{D7EFFBBC-7EC3-4EBD-B807-E4281C7921E1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DDFBF6-ADA1-4BB0-B1A8-3C39F4DBFE3B}" type="pres">
      <dgm:prSet presAssocID="{D7EFFBBC-7EC3-4EBD-B807-E4281C7921E1}" presName="connSite1" presStyleCnt="0"/>
      <dgm:spPr/>
    </dgm:pt>
  </dgm:ptLst>
  <dgm:cxnLst>
    <dgm:cxn modelId="{C002C039-8EFC-4BB2-9A3F-03F5AA725D7F}" type="presOf" srcId="{7C83C025-6BB9-431C-BFF4-0AFEEEE7BD5F}" destId="{A8C6ECFF-A80A-4BD1-91C4-5C9CF7440545}" srcOrd="0" destOrd="1" presId="urn:microsoft.com/office/officeart/2005/8/layout/hProcess4"/>
    <dgm:cxn modelId="{34A5C682-59AE-471C-8432-A0BFB4BC0FB6}" srcId="{9E64A16D-B01A-4320-9641-FFF2C19E50A7}" destId="{9C71A92A-CA53-4A33-BD4E-2CC22521E468}" srcOrd="2" destOrd="0" parTransId="{A61453CF-A0A3-49AF-80D5-68733452CC1E}" sibTransId="{A005F1C6-6179-45CF-8A7E-33B71072F761}"/>
    <dgm:cxn modelId="{18F92A1E-A111-49F6-96DC-5506EACE5326}" type="presOf" srcId="{F47E7A02-1F80-405C-9F94-C7533C320A6A}" destId="{A8C6ECFF-A80A-4BD1-91C4-5C9CF7440545}" srcOrd="0" destOrd="5" presId="urn:microsoft.com/office/officeart/2005/8/layout/hProcess4"/>
    <dgm:cxn modelId="{3BACF531-DF69-4F82-B2EE-DD113302A314}" type="presOf" srcId="{F47E7A02-1F80-405C-9F94-C7533C320A6A}" destId="{A6B52D56-D6E8-4B7E-957F-41607A67E613}" srcOrd="1" destOrd="5" presId="urn:microsoft.com/office/officeart/2005/8/layout/hProcess4"/>
    <dgm:cxn modelId="{2AD5320C-7A3F-4089-8EDF-FD8BF7C654B0}" type="presOf" srcId="{C3BEBBBC-6791-4515-AF28-10E96F91D740}" destId="{8EE89B52-FC54-4315-889B-BC57CB9E67B0}" srcOrd="1" destOrd="1" presId="urn:microsoft.com/office/officeart/2005/8/layout/hProcess4"/>
    <dgm:cxn modelId="{AD3A39EC-5186-413B-866A-330DDDA4A36D}" type="presOf" srcId="{8648F12E-F80F-4337-94D3-7873F6909700}" destId="{8EE89B52-FC54-4315-889B-BC57CB9E67B0}" srcOrd="1" destOrd="3" presId="urn:microsoft.com/office/officeart/2005/8/layout/hProcess4"/>
    <dgm:cxn modelId="{5DF81562-0303-4CC7-BBE9-28359643045A}" srcId="{ADE9D9DD-BD1D-4031-9044-725B41D6EAD0}" destId="{2809BDD3-8DA0-4E4E-A0FA-1B6A69361585}" srcOrd="0" destOrd="0" parTransId="{B2529C76-DB78-4AEF-A1BC-EA4B91C7527C}" sibTransId="{1B6465A1-89DE-4BED-A651-48AC55972EC5}"/>
    <dgm:cxn modelId="{9F338918-5CD9-4872-BBF4-F3C218D57607}" type="presOf" srcId="{7C83C025-6BB9-431C-BFF4-0AFEEEE7BD5F}" destId="{A6B52D56-D6E8-4B7E-957F-41607A67E613}" srcOrd="1" destOrd="1" presId="urn:microsoft.com/office/officeart/2005/8/layout/hProcess4"/>
    <dgm:cxn modelId="{7845BABB-6F7A-420F-BFC2-520941C9D9F5}" srcId="{9E64A16D-B01A-4320-9641-FFF2C19E50A7}" destId="{D02A0A5A-C225-47B0-9567-FB512A20C2E3}" srcOrd="3" destOrd="0" parTransId="{5CE9ABD6-A16C-423B-8CDA-A1B48FF1A2D9}" sibTransId="{0AA479B5-ABC6-43A1-AB0F-F28D600B2B3C}"/>
    <dgm:cxn modelId="{D18646EF-E6EF-4F97-82A4-229953CC0C64}" type="presOf" srcId="{D9706B24-A217-4361-BA89-3E478CFA57E8}" destId="{CD21096F-1592-4840-A186-C9CEB253C24B}" srcOrd="0" destOrd="0" presId="urn:microsoft.com/office/officeart/2005/8/layout/hProcess4"/>
    <dgm:cxn modelId="{81511367-2651-4889-B9C8-B867CDBF1D5F}" type="presOf" srcId="{8242FE7D-5C0D-4A1C-966C-F9A7E1A2D2D0}" destId="{A6B52D56-D6E8-4B7E-957F-41607A67E613}" srcOrd="1" destOrd="2" presId="urn:microsoft.com/office/officeart/2005/8/layout/hProcess4"/>
    <dgm:cxn modelId="{71EA5D2B-C296-48CB-A250-EB7987D8CECD}" type="presOf" srcId="{BEDE429B-9E08-46AB-9DE7-DB5F669399F4}" destId="{A8C6ECFF-A80A-4BD1-91C4-5C9CF7440545}" srcOrd="0" destOrd="4" presId="urn:microsoft.com/office/officeart/2005/8/layout/hProcess4"/>
    <dgm:cxn modelId="{20781C3E-BD88-456B-9653-3E3382AA1531}" type="presOf" srcId="{95FC3C39-5EE5-4C04-85CC-E5EDF66A4B21}" destId="{A6B52D56-D6E8-4B7E-957F-41607A67E613}" srcOrd="1" destOrd="3" presId="urn:microsoft.com/office/officeart/2005/8/layout/hProcess4"/>
    <dgm:cxn modelId="{7B0B71CB-C29E-4696-A412-2066386D52B8}" type="presOf" srcId="{9ABF347C-37C9-45C7-8EB1-56AB024FE700}" destId="{F6B2EF7B-1A78-4F1D-8C84-260A5999ACEB}" srcOrd="0" destOrd="2" presId="urn:microsoft.com/office/officeart/2005/8/layout/hProcess4"/>
    <dgm:cxn modelId="{04276925-33A0-4753-81CE-3E8343345708}" srcId="{2809BDD3-8DA0-4E4E-A0FA-1B6A69361585}" destId="{73140355-7E73-4F45-B856-D068739CDBA6}" srcOrd="6" destOrd="0" parTransId="{31D98F33-D6AD-4ADC-9EAF-ABFE28267169}" sibTransId="{BEB3395B-A33A-403D-9C72-7F44A98F1245}"/>
    <dgm:cxn modelId="{6DBDED96-2D7B-433B-9071-D6EEC47EC7EC}" type="presOf" srcId="{C3BEBBBC-6791-4515-AF28-10E96F91D740}" destId="{F6B2EF7B-1A78-4F1D-8C84-260A5999ACEB}" srcOrd="0" destOrd="1" presId="urn:microsoft.com/office/officeart/2005/8/layout/hProcess4"/>
    <dgm:cxn modelId="{5985EE52-71BA-4210-8691-36165A6DB8FF}" type="presOf" srcId="{8242FE7D-5C0D-4A1C-966C-F9A7E1A2D2D0}" destId="{A8C6ECFF-A80A-4BD1-91C4-5C9CF7440545}" srcOrd="0" destOrd="2" presId="urn:microsoft.com/office/officeart/2005/8/layout/hProcess4"/>
    <dgm:cxn modelId="{F36E2E33-1776-46C7-8255-E03B6B69429E}" srcId="{2809BDD3-8DA0-4E4E-A0FA-1B6A69361585}" destId="{7C83D1FF-1000-49A1-8DF8-FB6AEAD5B86F}" srcOrd="0" destOrd="0" parTransId="{5156D7EA-6433-4709-9FBA-C9DF0B8C8B54}" sibTransId="{86F9ABE5-8164-41F6-91AF-6DA43EE0FEAA}"/>
    <dgm:cxn modelId="{4B94DE48-1E42-4D89-BC29-69AD4B0A0906}" type="presOf" srcId="{73E881CB-142A-4225-B3CF-449380D3914E}" destId="{F6B2EF7B-1A78-4F1D-8C84-260A5999ACEB}" srcOrd="0" destOrd="0" presId="urn:microsoft.com/office/officeart/2005/8/layout/hProcess4"/>
    <dgm:cxn modelId="{66BE9A0C-F752-40A5-BF60-C8C4C7BD79BA}" type="presOf" srcId="{0D033A85-6807-4E9F-8728-617DD4621952}" destId="{A8C6ECFF-A80A-4BD1-91C4-5C9CF7440545}" srcOrd="0" destOrd="7" presId="urn:microsoft.com/office/officeart/2005/8/layout/hProcess4"/>
    <dgm:cxn modelId="{CB84CF1C-362E-4138-ABE5-D07CA4D87758}" type="presOf" srcId="{73140355-7E73-4F45-B856-D068739CDBA6}" destId="{A8C6ECFF-A80A-4BD1-91C4-5C9CF7440545}" srcOrd="0" destOrd="6" presId="urn:microsoft.com/office/officeart/2005/8/layout/hProcess4"/>
    <dgm:cxn modelId="{C7883434-A8A5-46DD-83D3-160FF4BDFF81}" type="presOf" srcId="{9E64A16D-B01A-4320-9641-FFF2C19E50A7}" destId="{44C3A378-AF02-4817-96F1-A5BC29790509}" srcOrd="0" destOrd="0" presId="urn:microsoft.com/office/officeart/2005/8/layout/hProcess4"/>
    <dgm:cxn modelId="{3553673A-B8BD-42CE-93DA-EA472E194C14}" type="presOf" srcId="{91B2BB55-512C-4D01-BBFB-D98FD472125E}" destId="{C2D08678-3414-46A5-8A30-6D395AF8B9F2}" srcOrd="1" destOrd="0" presId="urn:microsoft.com/office/officeart/2005/8/layout/hProcess4"/>
    <dgm:cxn modelId="{BC3B7D54-E825-434C-8448-1B15BC3C240F}" srcId="{D7EFFBBC-7EC3-4EBD-B807-E4281C7921E1}" destId="{73E881CB-142A-4225-B3CF-449380D3914E}" srcOrd="0" destOrd="0" parTransId="{212B4744-0D6F-4254-812E-6342024DC784}" sibTransId="{86E3C093-8657-40E8-AD1D-BEF10DD78CA8}"/>
    <dgm:cxn modelId="{310BAC74-D08D-409B-9657-E96D8B391322}" srcId="{ADE9D9DD-BD1D-4031-9044-725B41D6EAD0}" destId="{D7EFFBBC-7EC3-4EBD-B807-E4281C7921E1}" srcOrd="2" destOrd="0" parTransId="{1042D60D-C0D5-4C9F-B74A-5A8DE0E927C5}" sibTransId="{BB85399B-CA5B-429B-9DE9-80E8BA6E0FD5}"/>
    <dgm:cxn modelId="{85E75D03-FD44-46B9-98E7-16CC915970C1}" type="presOf" srcId="{7C83D1FF-1000-49A1-8DF8-FB6AEAD5B86F}" destId="{A8C6ECFF-A80A-4BD1-91C4-5C9CF7440545}" srcOrd="0" destOrd="0" presId="urn:microsoft.com/office/officeart/2005/8/layout/hProcess4"/>
    <dgm:cxn modelId="{3BA18C28-CEF0-441F-A59A-70696E6AC830}" srcId="{ADE9D9DD-BD1D-4031-9044-725B41D6EAD0}" destId="{9E64A16D-B01A-4320-9641-FFF2C19E50A7}" srcOrd="1" destOrd="0" parTransId="{936B7692-969C-45DE-8CF3-EA85FF171B4B}" sibTransId="{D9706B24-A217-4361-BA89-3E478CFA57E8}"/>
    <dgm:cxn modelId="{9CC07C95-E2C4-4F9E-82FC-452286FBFA6D}" srcId="{9E64A16D-B01A-4320-9641-FFF2C19E50A7}" destId="{91B2BB55-512C-4D01-BBFB-D98FD472125E}" srcOrd="0" destOrd="0" parTransId="{3606428A-31EC-4B5D-8E75-9EAAEE4982BA}" sibTransId="{ABC1B0CA-208F-4009-91BF-12673C368FD7}"/>
    <dgm:cxn modelId="{D8A31E85-8F6B-4F05-8962-26B31660318F}" type="presOf" srcId="{8648F12E-F80F-4337-94D3-7873F6909700}" destId="{F6B2EF7B-1A78-4F1D-8C84-260A5999ACEB}" srcOrd="0" destOrd="3" presId="urn:microsoft.com/office/officeart/2005/8/layout/hProcess4"/>
    <dgm:cxn modelId="{398F5850-E249-4805-8D88-F8010F98CD0C}" type="presOf" srcId="{91B2BB55-512C-4D01-BBFB-D98FD472125E}" destId="{C41726B3-81DF-47F6-978B-AF77D1B36975}" srcOrd="0" destOrd="0" presId="urn:microsoft.com/office/officeart/2005/8/layout/hProcess4"/>
    <dgm:cxn modelId="{D0A0D8B9-E16A-497F-9CC1-0079316A1023}" type="presOf" srcId="{9ABF347C-37C9-45C7-8EB1-56AB024FE700}" destId="{8EE89B52-FC54-4315-889B-BC57CB9E67B0}" srcOrd="1" destOrd="2" presId="urn:microsoft.com/office/officeart/2005/8/layout/hProcess4"/>
    <dgm:cxn modelId="{74DEC115-9080-44F1-871E-6BD3B5CB5450}" srcId="{2809BDD3-8DA0-4E4E-A0FA-1B6A69361585}" destId="{95FC3C39-5EE5-4C04-85CC-E5EDF66A4B21}" srcOrd="3" destOrd="0" parTransId="{D14B8A24-71C4-4F47-AD87-1B89345EADFA}" sibTransId="{7D463FDE-B5BD-41C1-BBB7-CDD4FD078D62}"/>
    <dgm:cxn modelId="{CA1E9D2C-5D0E-4D8D-A047-432A052BAA8C}" type="presOf" srcId="{D7EFFBBC-7EC3-4EBD-B807-E4281C7921E1}" destId="{9B70296E-1762-4D21-93D4-D633478E675C}" srcOrd="0" destOrd="0" presId="urn:microsoft.com/office/officeart/2005/8/layout/hProcess4"/>
    <dgm:cxn modelId="{789361DF-36F4-466C-8CFE-BFDC1D409758}" type="presOf" srcId="{2809BDD3-8DA0-4E4E-A0FA-1B6A69361585}" destId="{6F01737C-326B-4CF8-85BF-29D609BC4D4C}" srcOrd="0" destOrd="0" presId="urn:microsoft.com/office/officeart/2005/8/layout/hProcess4"/>
    <dgm:cxn modelId="{35F81F69-F862-42E9-A937-8CD35E94F806}" srcId="{D7EFFBBC-7EC3-4EBD-B807-E4281C7921E1}" destId="{9ABF347C-37C9-45C7-8EB1-56AB024FE700}" srcOrd="2" destOrd="0" parTransId="{0E8E51B0-56D3-453C-8B9D-3B85C5D5D7CB}" sibTransId="{1AFB7269-3723-4C0C-8E6A-FFBD99825187}"/>
    <dgm:cxn modelId="{4C7ED108-2EEA-4C59-ACDA-499114607514}" srcId="{D7EFFBBC-7EC3-4EBD-B807-E4281C7921E1}" destId="{8648F12E-F80F-4337-94D3-7873F6909700}" srcOrd="3" destOrd="0" parTransId="{87AA046C-2C49-44E2-B949-FEB3C7CC1BC6}" sibTransId="{2D862DDA-E9C5-4151-9A7F-E7320F7AD327}"/>
    <dgm:cxn modelId="{D61B9C87-9659-4DE0-999D-005981EBD98D}" srcId="{2809BDD3-8DA0-4E4E-A0FA-1B6A69361585}" destId="{7C83C025-6BB9-431C-BFF4-0AFEEEE7BD5F}" srcOrd="1" destOrd="0" parTransId="{7B65D307-3251-4FA1-B917-64F7D8662CFD}" sibTransId="{A791F03F-7A53-4F1F-A678-41EC0A109F67}"/>
    <dgm:cxn modelId="{107E9CB1-4FC9-4AF4-993F-BF86D3A43E36}" type="presOf" srcId="{D02A0A5A-C225-47B0-9567-FB512A20C2E3}" destId="{C2D08678-3414-46A5-8A30-6D395AF8B9F2}" srcOrd="1" destOrd="3" presId="urn:microsoft.com/office/officeart/2005/8/layout/hProcess4"/>
    <dgm:cxn modelId="{62F4BFAC-8745-460E-BD94-D5044177AF5F}" type="presOf" srcId="{73E881CB-142A-4225-B3CF-449380D3914E}" destId="{8EE89B52-FC54-4315-889B-BC57CB9E67B0}" srcOrd="1" destOrd="0" presId="urn:microsoft.com/office/officeart/2005/8/layout/hProcess4"/>
    <dgm:cxn modelId="{CEAEACDA-AA70-4EA9-B63A-73D54F6249C1}" type="presOf" srcId="{9C71A92A-CA53-4A33-BD4E-2CC22521E468}" destId="{C2D08678-3414-46A5-8A30-6D395AF8B9F2}" srcOrd="1" destOrd="2" presId="urn:microsoft.com/office/officeart/2005/8/layout/hProcess4"/>
    <dgm:cxn modelId="{0DD1329B-4BBB-4B3B-BF28-D1761D266454}" type="presOf" srcId="{ADE9D9DD-BD1D-4031-9044-725B41D6EAD0}" destId="{B0C021D6-33CC-4FE5-A385-A02F60B88100}" srcOrd="0" destOrd="0" presId="urn:microsoft.com/office/officeart/2005/8/layout/hProcess4"/>
    <dgm:cxn modelId="{FE0CD271-0BB0-4086-AF38-D2CED54C8078}" srcId="{2809BDD3-8DA0-4E4E-A0FA-1B6A69361585}" destId="{F47E7A02-1F80-405C-9F94-C7533C320A6A}" srcOrd="5" destOrd="0" parTransId="{81E7C6B4-24D8-4D0C-A177-8F78C91BCBD0}" sibTransId="{6FC21D4D-D046-4B7D-8980-78CED39FB1EA}"/>
    <dgm:cxn modelId="{8E6A31DB-9E68-4BE3-80D6-E89E6EDAB0BA}" type="presOf" srcId="{95FC3C39-5EE5-4C04-85CC-E5EDF66A4B21}" destId="{A8C6ECFF-A80A-4BD1-91C4-5C9CF7440545}" srcOrd="0" destOrd="3" presId="urn:microsoft.com/office/officeart/2005/8/layout/hProcess4"/>
    <dgm:cxn modelId="{B8E12607-DDCD-4D59-92F1-8DAE4A7F0549}" srcId="{2809BDD3-8DA0-4E4E-A0FA-1B6A69361585}" destId="{8242FE7D-5C0D-4A1C-966C-F9A7E1A2D2D0}" srcOrd="2" destOrd="0" parTransId="{029C964C-F363-4443-9ACC-919B6579D604}" sibTransId="{001AA82E-FDC9-49F5-8F44-A50E65C8515C}"/>
    <dgm:cxn modelId="{7BE9F7C4-FC7C-4C6B-89A6-79397FF2F2E3}" srcId="{9E64A16D-B01A-4320-9641-FFF2C19E50A7}" destId="{DEF0F97F-DEE0-4AE6-869C-89518CFCAB2E}" srcOrd="1" destOrd="0" parTransId="{9BF95795-1F04-40BA-AC5B-C9310B3E333B}" sibTransId="{27F99279-091A-40F1-8626-C65CEE535C23}"/>
    <dgm:cxn modelId="{58CE575B-E18C-4F2F-9BD8-A63ED684D0EC}" type="presOf" srcId="{7C83D1FF-1000-49A1-8DF8-FB6AEAD5B86F}" destId="{A6B52D56-D6E8-4B7E-957F-41607A67E613}" srcOrd="1" destOrd="0" presId="urn:microsoft.com/office/officeart/2005/8/layout/hProcess4"/>
    <dgm:cxn modelId="{776919AA-C96D-4720-9159-5EFD19AB7984}" type="presOf" srcId="{0D033A85-6807-4E9F-8728-617DD4621952}" destId="{A6B52D56-D6E8-4B7E-957F-41607A67E613}" srcOrd="1" destOrd="7" presId="urn:microsoft.com/office/officeart/2005/8/layout/hProcess4"/>
    <dgm:cxn modelId="{F41D0924-2EE8-4D0B-9B59-38D801AED25D}" srcId="{2809BDD3-8DA0-4E4E-A0FA-1B6A69361585}" destId="{BEDE429B-9E08-46AB-9DE7-DB5F669399F4}" srcOrd="4" destOrd="0" parTransId="{50829ED6-5315-407B-A7F3-87A1D30D7245}" sibTransId="{A5D95809-76F5-4A40-8202-010666E67492}"/>
    <dgm:cxn modelId="{5103EB51-0CC4-42A2-8D8A-698F58C45278}" type="presOf" srcId="{BEDE429B-9E08-46AB-9DE7-DB5F669399F4}" destId="{A6B52D56-D6E8-4B7E-957F-41607A67E613}" srcOrd="1" destOrd="4" presId="urn:microsoft.com/office/officeart/2005/8/layout/hProcess4"/>
    <dgm:cxn modelId="{AF54B52A-46F2-4E0F-9F9F-D8D1F7476600}" type="presOf" srcId="{DEF0F97F-DEE0-4AE6-869C-89518CFCAB2E}" destId="{C2D08678-3414-46A5-8A30-6D395AF8B9F2}" srcOrd="1" destOrd="1" presId="urn:microsoft.com/office/officeart/2005/8/layout/hProcess4"/>
    <dgm:cxn modelId="{5B2CA78F-F759-4FB7-875E-B4B37D2A8E6C}" srcId="{2809BDD3-8DA0-4E4E-A0FA-1B6A69361585}" destId="{0D033A85-6807-4E9F-8728-617DD4621952}" srcOrd="7" destOrd="0" parTransId="{2357F175-2C03-41EA-85EF-FD6892AD1FF4}" sibTransId="{6B5BAC12-D4F7-4CE1-882C-A315CCAB66ED}"/>
    <dgm:cxn modelId="{6C3F9B46-0E8A-4D66-AF1A-3A38D1A8E406}" type="presOf" srcId="{1B6465A1-89DE-4BED-A651-48AC55972EC5}" destId="{65DC2F25-2128-49CB-AEA5-D1B2261C4121}" srcOrd="0" destOrd="0" presId="urn:microsoft.com/office/officeart/2005/8/layout/hProcess4"/>
    <dgm:cxn modelId="{C3BD5F4D-A2C1-4FAD-8C3D-A7D2B8318F47}" type="presOf" srcId="{DEF0F97F-DEE0-4AE6-869C-89518CFCAB2E}" destId="{C41726B3-81DF-47F6-978B-AF77D1B36975}" srcOrd="0" destOrd="1" presId="urn:microsoft.com/office/officeart/2005/8/layout/hProcess4"/>
    <dgm:cxn modelId="{E0962AF4-7F68-4BE0-9556-CFAD7B01D5D0}" srcId="{D7EFFBBC-7EC3-4EBD-B807-E4281C7921E1}" destId="{C3BEBBBC-6791-4515-AF28-10E96F91D740}" srcOrd="1" destOrd="0" parTransId="{14251CC4-8968-4ECD-8E73-8D5377C41BC6}" sibTransId="{0DA8B2E5-B46C-4C92-A410-08F718CAED55}"/>
    <dgm:cxn modelId="{21135265-D47A-4FF7-A09F-E46F7E423BA9}" type="presOf" srcId="{D02A0A5A-C225-47B0-9567-FB512A20C2E3}" destId="{C41726B3-81DF-47F6-978B-AF77D1B36975}" srcOrd="0" destOrd="3" presId="urn:microsoft.com/office/officeart/2005/8/layout/hProcess4"/>
    <dgm:cxn modelId="{473FD83A-08E2-4CD2-B8DB-61CADEF499A7}" type="presOf" srcId="{9C71A92A-CA53-4A33-BD4E-2CC22521E468}" destId="{C41726B3-81DF-47F6-978B-AF77D1B36975}" srcOrd="0" destOrd="2" presId="urn:microsoft.com/office/officeart/2005/8/layout/hProcess4"/>
    <dgm:cxn modelId="{15080F7A-6E42-4509-BC4D-A6A99AA87844}" type="presOf" srcId="{73140355-7E73-4F45-B856-D068739CDBA6}" destId="{A6B52D56-D6E8-4B7E-957F-41607A67E613}" srcOrd="1" destOrd="6" presId="urn:microsoft.com/office/officeart/2005/8/layout/hProcess4"/>
    <dgm:cxn modelId="{457088B9-F36C-4DF3-9A50-55B6FFD7116E}" type="presParOf" srcId="{B0C021D6-33CC-4FE5-A385-A02F60B88100}" destId="{E4BC2F26-470C-4273-86D2-7C4F73275432}" srcOrd="0" destOrd="0" presId="urn:microsoft.com/office/officeart/2005/8/layout/hProcess4"/>
    <dgm:cxn modelId="{A3E55962-81F8-4103-8590-D6DD9F4A78CA}" type="presParOf" srcId="{B0C021D6-33CC-4FE5-A385-A02F60B88100}" destId="{CD119479-0355-4121-BD5C-EA3AAAD65923}" srcOrd="1" destOrd="0" presId="urn:microsoft.com/office/officeart/2005/8/layout/hProcess4"/>
    <dgm:cxn modelId="{F1EAF9EC-FF89-42A1-B11E-E739051369B1}" type="presParOf" srcId="{B0C021D6-33CC-4FE5-A385-A02F60B88100}" destId="{3DF3D072-C88A-4570-8B0D-0724090BBB2D}" srcOrd="2" destOrd="0" presId="urn:microsoft.com/office/officeart/2005/8/layout/hProcess4"/>
    <dgm:cxn modelId="{1B727E94-8D35-4CD8-B99A-0F29862072B8}" type="presParOf" srcId="{3DF3D072-C88A-4570-8B0D-0724090BBB2D}" destId="{2468BCE7-2AEE-4DFF-A609-35C21041C6C4}" srcOrd="0" destOrd="0" presId="urn:microsoft.com/office/officeart/2005/8/layout/hProcess4"/>
    <dgm:cxn modelId="{FE425A3C-18C2-4FE5-B334-F5A8484AA584}" type="presParOf" srcId="{2468BCE7-2AEE-4DFF-A609-35C21041C6C4}" destId="{C204C5B7-D1DE-4F74-9E4B-02E401A03F69}" srcOrd="0" destOrd="0" presId="urn:microsoft.com/office/officeart/2005/8/layout/hProcess4"/>
    <dgm:cxn modelId="{3A23763A-2A3F-43C6-B8F7-0858F309DC35}" type="presParOf" srcId="{2468BCE7-2AEE-4DFF-A609-35C21041C6C4}" destId="{A8C6ECFF-A80A-4BD1-91C4-5C9CF7440545}" srcOrd="1" destOrd="0" presId="urn:microsoft.com/office/officeart/2005/8/layout/hProcess4"/>
    <dgm:cxn modelId="{DEAB4EC0-4C0D-4FC0-BBD3-4C30B7296088}" type="presParOf" srcId="{2468BCE7-2AEE-4DFF-A609-35C21041C6C4}" destId="{A6B52D56-D6E8-4B7E-957F-41607A67E613}" srcOrd="2" destOrd="0" presId="urn:microsoft.com/office/officeart/2005/8/layout/hProcess4"/>
    <dgm:cxn modelId="{063683AA-6BAB-44FE-A2E9-0B6D02293C95}" type="presParOf" srcId="{2468BCE7-2AEE-4DFF-A609-35C21041C6C4}" destId="{6F01737C-326B-4CF8-85BF-29D609BC4D4C}" srcOrd="3" destOrd="0" presId="urn:microsoft.com/office/officeart/2005/8/layout/hProcess4"/>
    <dgm:cxn modelId="{2C50F58D-6A0B-4F39-B299-B77EDD3B8FD6}" type="presParOf" srcId="{2468BCE7-2AEE-4DFF-A609-35C21041C6C4}" destId="{54280EBC-A423-4557-B1AA-9E3DCCD47AF5}" srcOrd="4" destOrd="0" presId="urn:microsoft.com/office/officeart/2005/8/layout/hProcess4"/>
    <dgm:cxn modelId="{452561A5-C729-402F-94CF-62F0B70C4DEB}" type="presParOf" srcId="{3DF3D072-C88A-4570-8B0D-0724090BBB2D}" destId="{65DC2F25-2128-49CB-AEA5-D1B2261C4121}" srcOrd="1" destOrd="0" presId="urn:microsoft.com/office/officeart/2005/8/layout/hProcess4"/>
    <dgm:cxn modelId="{B494F0F5-2C76-40FF-9316-5C53C88F3EE6}" type="presParOf" srcId="{3DF3D072-C88A-4570-8B0D-0724090BBB2D}" destId="{57548DDD-FB02-4A32-BF20-B5B96E753D06}" srcOrd="2" destOrd="0" presId="urn:microsoft.com/office/officeart/2005/8/layout/hProcess4"/>
    <dgm:cxn modelId="{8292BB53-4F11-4882-943C-58102A0D75D8}" type="presParOf" srcId="{57548DDD-FB02-4A32-BF20-B5B96E753D06}" destId="{388B1817-F279-4F32-8264-73F4FBF5DA86}" srcOrd="0" destOrd="0" presId="urn:microsoft.com/office/officeart/2005/8/layout/hProcess4"/>
    <dgm:cxn modelId="{AC96771A-DA9D-43F1-B612-519A53C2001A}" type="presParOf" srcId="{57548DDD-FB02-4A32-BF20-B5B96E753D06}" destId="{C41726B3-81DF-47F6-978B-AF77D1B36975}" srcOrd="1" destOrd="0" presId="urn:microsoft.com/office/officeart/2005/8/layout/hProcess4"/>
    <dgm:cxn modelId="{23E9DF58-DEDC-4EE2-B978-5FA75FACE6FA}" type="presParOf" srcId="{57548DDD-FB02-4A32-BF20-B5B96E753D06}" destId="{C2D08678-3414-46A5-8A30-6D395AF8B9F2}" srcOrd="2" destOrd="0" presId="urn:microsoft.com/office/officeart/2005/8/layout/hProcess4"/>
    <dgm:cxn modelId="{0E2FA25E-DA93-4874-8C5C-DD74289791FB}" type="presParOf" srcId="{57548DDD-FB02-4A32-BF20-B5B96E753D06}" destId="{44C3A378-AF02-4817-96F1-A5BC29790509}" srcOrd="3" destOrd="0" presId="urn:microsoft.com/office/officeart/2005/8/layout/hProcess4"/>
    <dgm:cxn modelId="{E4CA0579-6170-451C-A502-44D67EE97058}" type="presParOf" srcId="{57548DDD-FB02-4A32-BF20-B5B96E753D06}" destId="{5B535D02-5698-42C6-94B8-68662A3B8EF6}" srcOrd="4" destOrd="0" presId="urn:microsoft.com/office/officeart/2005/8/layout/hProcess4"/>
    <dgm:cxn modelId="{8A965479-4821-465A-AF50-51927FAEED27}" type="presParOf" srcId="{3DF3D072-C88A-4570-8B0D-0724090BBB2D}" destId="{CD21096F-1592-4840-A186-C9CEB253C24B}" srcOrd="3" destOrd="0" presId="urn:microsoft.com/office/officeart/2005/8/layout/hProcess4"/>
    <dgm:cxn modelId="{AC351655-C85A-4475-9230-5F8D6C39203B}" type="presParOf" srcId="{3DF3D072-C88A-4570-8B0D-0724090BBB2D}" destId="{DC930DA9-FCF9-4842-AEFC-6B346FB5F0CB}" srcOrd="4" destOrd="0" presId="urn:microsoft.com/office/officeart/2005/8/layout/hProcess4"/>
    <dgm:cxn modelId="{E501E06B-63AE-462D-ACEB-6D16C6392DF5}" type="presParOf" srcId="{DC930DA9-FCF9-4842-AEFC-6B346FB5F0CB}" destId="{60918286-2220-4B78-A1E8-9ADEF721BE14}" srcOrd="0" destOrd="0" presId="urn:microsoft.com/office/officeart/2005/8/layout/hProcess4"/>
    <dgm:cxn modelId="{7A8978F8-B458-491B-8C4D-833297EDCB61}" type="presParOf" srcId="{DC930DA9-FCF9-4842-AEFC-6B346FB5F0CB}" destId="{F6B2EF7B-1A78-4F1D-8C84-260A5999ACEB}" srcOrd="1" destOrd="0" presId="urn:microsoft.com/office/officeart/2005/8/layout/hProcess4"/>
    <dgm:cxn modelId="{1B2279B4-F17A-495F-99C7-5DC5C917ADDC}" type="presParOf" srcId="{DC930DA9-FCF9-4842-AEFC-6B346FB5F0CB}" destId="{8EE89B52-FC54-4315-889B-BC57CB9E67B0}" srcOrd="2" destOrd="0" presId="urn:microsoft.com/office/officeart/2005/8/layout/hProcess4"/>
    <dgm:cxn modelId="{718E5437-D3CF-4D35-A707-2C7B0CD016E3}" type="presParOf" srcId="{DC930DA9-FCF9-4842-AEFC-6B346FB5F0CB}" destId="{9B70296E-1762-4D21-93D4-D633478E675C}" srcOrd="3" destOrd="0" presId="urn:microsoft.com/office/officeart/2005/8/layout/hProcess4"/>
    <dgm:cxn modelId="{17597CEC-DB8F-447C-BCCF-CA4E74C8E129}" type="presParOf" srcId="{DC930DA9-FCF9-4842-AEFC-6B346FB5F0CB}" destId="{C3DDFBF6-ADA1-4BB0-B1A8-3C39F4DBFE3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967EB3-C90A-45B9-A635-EFF0E923DF23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8618D2D-176D-4333-A157-8B86D9332F42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Тематическое задание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3E8DFDA-7AAA-40B3-9F8E-CB30D8C7E112}" type="parTrans" cxnId="{EFAB53B9-6B94-4BF0-9110-506CD6EA4BF3}">
      <dgm:prSet/>
      <dgm:spPr/>
      <dgm:t>
        <a:bodyPr/>
        <a:lstStyle/>
        <a:p>
          <a:endParaRPr lang="ru-RU"/>
        </a:p>
      </dgm:t>
    </dgm:pt>
    <dgm:pt modelId="{9077DBBB-A275-4CAB-9125-0586B7D903D0}" type="sibTrans" cxnId="{EFAB53B9-6B94-4BF0-9110-506CD6EA4BF3}">
      <dgm:prSet/>
      <dgm:spPr/>
      <dgm:t>
        <a:bodyPr/>
        <a:lstStyle/>
        <a:p>
          <a:endParaRPr lang="ru-RU"/>
        </a:p>
      </dgm:t>
    </dgm:pt>
    <dgm:pt modelId="{E260A4FE-A708-47FB-951C-CF3BDF288664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Взаимосвязь заданий 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BD6AD05E-FC38-4B1B-A593-8D4E3552AB94}" type="parTrans" cxnId="{5CEA332E-A883-4C27-AED2-AD4C410527EA}">
      <dgm:prSet/>
      <dgm:spPr/>
      <dgm:t>
        <a:bodyPr/>
        <a:lstStyle/>
        <a:p>
          <a:endParaRPr lang="ru-RU"/>
        </a:p>
      </dgm:t>
    </dgm:pt>
    <dgm:pt modelId="{5D70A8CD-C7F4-4953-BC95-8B831DB6E99F}" type="sibTrans" cxnId="{5CEA332E-A883-4C27-AED2-AD4C410527EA}">
      <dgm:prSet/>
      <dgm:spPr/>
      <dgm:t>
        <a:bodyPr/>
        <a:lstStyle/>
        <a:p>
          <a:endParaRPr lang="ru-RU"/>
        </a:p>
      </dgm:t>
    </dgm:pt>
    <dgm:pt modelId="{F0D9A515-25B1-49B5-9C4A-53B3C8E7F2D7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Дополнение к уроку 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/>
        </a:p>
      </dgm:t>
    </dgm:pt>
    <dgm:pt modelId="{2B0C1FC9-CD0F-49DC-A3EF-5119B623BB48}" type="parTrans" cxnId="{5834DD79-44A6-4C90-BE18-D5F78A7D7CAD}">
      <dgm:prSet/>
      <dgm:spPr/>
      <dgm:t>
        <a:bodyPr/>
        <a:lstStyle/>
        <a:p>
          <a:endParaRPr lang="ru-RU"/>
        </a:p>
      </dgm:t>
    </dgm:pt>
    <dgm:pt modelId="{10FF58EE-AA70-4E21-99B3-256968612F3C}" type="sibTrans" cxnId="{5834DD79-44A6-4C90-BE18-D5F78A7D7CAD}">
      <dgm:prSet/>
      <dgm:spPr/>
      <dgm:t>
        <a:bodyPr/>
        <a:lstStyle/>
        <a:p>
          <a:endParaRPr lang="ru-RU"/>
        </a:p>
      </dgm:t>
    </dgm:pt>
    <dgm:pt modelId="{389BBC5C-DDFE-44A6-8587-088737F5CFFB}">
      <dgm:prSet/>
      <dgm:spPr/>
      <dgm:t>
        <a:bodyPr/>
        <a:lstStyle/>
        <a:p>
          <a:endParaRPr lang="ru-RU" dirty="0"/>
        </a:p>
      </dgm:t>
    </dgm:pt>
    <dgm:pt modelId="{9DCF7AF5-C477-4D8F-9F6F-B8D3722610B0}" type="parTrans" cxnId="{9CE69F04-F5ED-4C79-ADD6-11594CEFA41C}">
      <dgm:prSet/>
      <dgm:spPr/>
      <dgm:t>
        <a:bodyPr/>
        <a:lstStyle/>
        <a:p>
          <a:endParaRPr lang="ru-RU"/>
        </a:p>
      </dgm:t>
    </dgm:pt>
    <dgm:pt modelId="{9C480D3B-AD1D-4217-B98E-6B8E913166AC}" type="sibTrans" cxnId="{9CE69F04-F5ED-4C79-ADD6-11594CEFA41C}">
      <dgm:prSet/>
      <dgm:spPr/>
      <dgm:t>
        <a:bodyPr/>
        <a:lstStyle/>
        <a:p>
          <a:endParaRPr lang="ru-RU"/>
        </a:p>
      </dgm:t>
    </dgm:pt>
    <dgm:pt modelId="{673309CD-2757-4D8C-A479-A145D0F22C51}" type="pres">
      <dgm:prSet presAssocID="{77967EB3-C90A-45B9-A635-EFF0E923DF2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066CC9-DAB2-40A6-AB94-D972A96D7F00}" type="pres">
      <dgm:prSet presAssocID="{D8618D2D-176D-4333-A157-8B86D9332F42}" presName="parentLin" presStyleCnt="0"/>
      <dgm:spPr/>
    </dgm:pt>
    <dgm:pt modelId="{190AA6B3-E33B-4DCF-886D-3E4AAD4A5F30}" type="pres">
      <dgm:prSet presAssocID="{D8618D2D-176D-4333-A157-8B86D9332F4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7A41023-88A6-474B-B6A2-3EA693699AA4}" type="pres">
      <dgm:prSet presAssocID="{D8618D2D-176D-4333-A157-8B86D9332F42}" presName="parentText" presStyleLbl="node1" presStyleIdx="0" presStyleCnt="3" custScaleX="141159" custScaleY="73111" custLinFactNeighborX="-5501" custLinFactNeighborY="-41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CE1FE-256B-4E1B-945A-CE8C84EB7118}" type="pres">
      <dgm:prSet presAssocID="{D8618D2D-176D-4333-A157-8B86D9332F42}" presName="negativeSpace" presStyleCnt="0"/>
      <dgm:spPr/>
    </dgm:pt>
    <dgm:pt modelId="{5CBB1D3C-94AF-4314-9D33-C4627754246D}" type="pres">
      <dgm:prSet presAssocID="{D8618D2D-176D-4333-A157-8B86D9332F42}" presName="childText" presStyleLbl="conFgAcc1" presStyleIdx="0" presStyleCnt="3" custLinFactNeighborY="-62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7A301E-88EC-4F42-916C-E4CE84C626CD}" type="pres">
      <dgm:prSet presAssocID="{9077DBBB-A275-4CAB-9125-0586B7D903D0}" presName="spaceBetweenRectangles" presStyleCnt="0"/>
      <dgm:spPr/>
    </dgm:pt>
    <dgm:pt modelId="{ED8D50D5-8E2E-4771-A700-4B44FB176021}" type="pres">
      <dgm:prSet presAssocID="{E260A4FE-A708-47FB-951C-CF3BDF288664}" presName="parentLin" presStyleCnt="0"/>
      <dgm:spPr/>
    </dgm:pt>
    <dgm:pt modelId="{6B884DA4-358C-409D-84C4-258BB3A82E15}" type="pres">
      <dgm:prSet presAssocID="{E260A4FE-A708-47FB-951C-CF3BDF28866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202B96D-B86F-4DE1-BC66-43631B1800C8}" type="pres">
      <dgm:prSet presAssocID="{E260A4FE-A708-47FB-951C-CF3BDF288664}" presName="parentText" presStyleLbl="node1" presStyleIdx="1" presStyleCnt="3" custScaleX="142857" custScaleY="57954" custLinFactX="26087" custLinFactNeighborX="100000" custLinFactNeighborY="80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99D3F-93C8-4E34-8A4E-0376AFA4FE19}" type="pres">
      <dgm:prSet presAssocID="{E260A4FE-A708-47FB-951C-CF3BDF288664}" presName="negativeSpace" presStyleCnt="0"/>
      <dgm:spPr/>
    </dgm:pt>
    <dgm:pt modelId="{319A87ED-1E07-4E01-A41F-DDA88F606D4A}" type="pres">
      <dgm:prSet presAssocID="{E260A4FE-A708-47FB-951C-CF3BDF288664}" presName="childText" presStyleLbl="conFgAcc1" presStyleIdx="1" presStyleCnt="3">
        <dgm:presLayoutVars>
          <dgm:bulletEnabled val="1"/>
        </dgm:presLayoutVars>
      </dgm:prSet>
      <dgm:spPr/>
    </dgm:pt>
    <dgm:pt modelId="{39DA6203-8BAF-411B-AA65-5AA79C5494F9}" type="pres">
      <dgm:prSet presAssocID="{5D70A8CD-C7F4-4953-BC95-8B831DB6E99F}" presName="spaceBetweenRectangles" presStyleCnt="0"/>
      <dgm:spPr/>
    </dgm:pt>
    <dgm:pt modelId="{19353D95-FDD6-4BD1-858F-5F99ECB1DDFD}" type="pres">
      <dgm:prSet presAssocID="{F0D9A515-25B1-49B5-9C4A-53B3C8E7F2D7}" presName="parentLin" presStyleCnt="0"/>
      <dgm:spPr/>
    </dgm:pt>
    <dgm:pt modelId="{E6CCDB03-0B3A-4BD8-AD43-599FEBD0DE66}" type="pres">
      <dgm:prSet presAssocID="{F0D9A515-25B1-49B5-9C4A-53B3C8E7F2D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997886A2-4F76-4DB7-9126-331A1030C49A}" type="pres">
      <dgm:prSet presAssocID="{F0D9A515-25B1-49B5-9C4A-53B3C8E7F2D7}" presName="parentText" presStyleLbl="node1" presStyleIdx="2" presStyleCnt="3" custScaleX="140373" custScaleY="676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B68F4-BF61-4183-8FE5-D7763F50B915}" type="pres">
      <dgm:prSet presAssocID="{F0D9A515-25B1-49B5-9C4A-53B3C8E7F2D7}" presName="negativeSpace" presStyleCnt="0"/>
      <dgm:spPr/>
    </dgm:pt>
    <dgm:pt modelId="{1A32B272-9480-4DE6-9142-F0E951D312B4}" type="pres">
      <dgm:prSet presAssocID="{F0D9A515-25B1-49B5-9C4A-53B3C8E7F2D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E5C1B10-8B43-4CB0-96F4-AED8982C8EDB}" type="presOf" srcId="{77967EB3-C90A-45B9-A635-EFF0E923DF23}" destId="{673309CD-2757-4D8C-A479-A145D0F22C51}" srcOrd="0" destOrd="0" presId="urn:microsoft.com/office/officeart/2005/8/layout/list1"/>
    <dgm:cxn modelId="{5834DD79-44A6-4C90-BE18-D5F78A7D7CAD}" srcId="{77967EB3-C90A-45B9-A635-EFF0E923DF23}" destId="{F0D9A515-25B1-49B5-9C4A-53B3C8E7F2D7}" srcOrd="2" destOrd="0" parTransId="{2B0C1FC9-CD0F-49DC-A3EF-5119B623BB48}" sibTransId="{10FF58EE-AA70-4E21-99B3-256968612F3C}"/>
    <dgm:cxn modelId="{B8B44E09-32C6-4A69-AD80-E1B8F27B6DF5}" type="presOf" srcId="{E260A4FE-A708-47FB-951C-CF3BDF288664}" destId="{7202B96D-B86F-4DE1-BC66-43631B1800C8}" srcOrd="1" destOrd="0" presId="urn:microsoft.com/office/officeart/2005/8/layout/list1"/>
    <dgm:cxn modelId="{8502A6C5-EBAA-4FB6-8EB7-A016801E7F28}" type="presOf" srcId="{F0D9A515-25B1-49B5-9C4A-53B3C8E7F2D7}" destId="{E6CCDB03-0B3A-4BD8-AD43-599FEBD0DE66}" srcOrd="0" destOrd="0" presId="urn:microsoft.com/office/officeart/2005/8/layout/list1"/>
    <dgm:cxn modelId="{EFAB53B9-6B94-4BF0-9110-506CD6EA4BF3}" srcId="{77967EB3-C90A-45B9-A635-EFF0E923DF23}" destId="{D8618D2D-176D-4333-A157-8B86D9332F42}" srcOrd="0" destOrd="0" parTransId="{43E8DFDA-7AAA-40B3-9F8E-CB30D8C7E112}" sibTransId="{9077DBBB-A275-4CAB-9125-0586B7D903D0}"/>
    <dgm:cxn modelId="{9F1ACB05-4218-4F88-B59E-B666360B474D}" type="presOf" srcId="{F0D9A515-25B1-49B5-9C4A-53B3C8E7F2D7}" destId="{997886A2-4F76-4DB7-9126-331A1030C49A}" srcOrd="1" destOrd="0" presId="urn:microsoft.com/office/officeart/2005/8/layout/list1"/>
    <dgm:cxn modelId="{5CEA332E-A883-4C27-AED2-AD4C410527EA}" srcId="{77967EB3-C90A-45B9-A635-EFF0E923DF23}" destId="{E260A4FE-A708-47FB-951C-CF3BDF288664}" srcOrd="1" destOrd="0" parTransId="{BD6AD05E-FC38-4B1B-A593-8D4E3552AB94}" sibTransId="{5D70A8CD-C7F4-4953-BC95-8B831DB6E99F}"/>
    <dgm:cxn modelId="{31EF0B3F-5641-4B0B-B581-A04ADD1CD022}" type="presOf" srcId="{389BBC5C-DDFE-44A6-8587-088737F5CFFB}" destId="{5CBB1D3C-94AF-4314-9D33-C4627754246D}" srcOrd="0" destOrd="0" presId="urn:microsoft.com/office/officeart/2005/8/layout/list1"/>
    <dgm:cxn modelId="{5ECEF4C5-F271-4982-A1C2-F91E06F6061F}" type="presOf" srcId="{D8618D2D-176D-4333-A157-8B86D9332F42}" destId="{87A41023-88A6-474B-B6A2-3EA693699AA4}" srcOrd="1" destOrd="0" presId="urn:microsoft.com/office/officeart/2005/8/layout/list1"/>
    <dgm:cxn modelId="{D9F390F8-A095-4C58-98FF-9B35B9D13128}" type="presOf" srcId="{D8618D2D-176D-4333-A157-8B86D9332F42}" destId="{190AA6B3-E33B-4DCF-886D-3E4AAD4A5F30}" srcOrd="0" destOrd="0" presId="urn:microsoft.com/office/officeart/2005/8/layout/list1"/>
    <dgm:cxn modelId="{2E79621D-4DCA-4B02-B277-6E91D15A7EE4}" type="presOf" srcId="{E260A4FE-A708-47FB-951C-CF3BDF288664}" destId="{6B884DA4-358C-409D-84C4-258BB3A82E15}" srcOrd="0" destOrd="0" presId="urn:microsoft.com/office/officeart/2005/8/layout/list1"/>
    <dgm:cxn modelId="{9CE69F04-F5ED-4C79-ADD6-11594CEFA41C}" srcId="{D8618D2D-176D-4333-A157-8B86D9332F42}" destId="{389BBC5C-DDFE-44A6-8587-088737F5CFFB}" srcOrd="0" destOrd="0" parTransId="{9DCF7AF5-C477-4D8F-9F6F-B8D3722610B0}" sibTransId="{9C480D3B-AD1D-4217-B98E-6B8E913166AC}"/>
    <dgm:cxn modelId="{FFF0882B-B7A5-42CE-B057-CEDBDBA54FBA}" type="presParOf" srcId="{673309CD-2757-4D8C-A479-A145D0F22C51}" destId="{23066CC9-DAB2-40A6-AB94-D972A96D7F00}" srcOrd="0" destOrd="0" presId="urn:microsoft.com/office/officeart/2005/8/layout/list1"/>
    <dgm:cxn modelId="{28F079CB-C0F1-4B43-9D43-1726C6F32113}" type="presParOf" srcId="{23066CC9-DAB2-40A6-AB94-D972A96D7F00}" destId="{190AA6B3-E33B-4DCF-886D-3E4AAD4A5F30}" srcOrd="0" destOrd="0" presId="urn:microsoft.com/office/officeart/2005/8/layout/list1"/>
    <dgm:cxn modelId="{E3171440-3D97-416E-ACF2-2F7403A8B217}" type="presParOf" srcId="{23066CC9-DAB2-40A6-AB94-D972A96D7F00}" destId="{87A41023-88A6-474B-B6A2-3EA693699AA4}" srcOrd="1" destOrd="0" presId="urn:microsoft.com/office/officeart/2005/8/layout/list1"/>
    <dgm:cxn modelId="{E37C6E93-B552-4351-965D-9B577669B475}" type="presParOf" srcId="{673309CD-2757-4D8C-A479-A145D0F22C51}" destId="{DBECE1FE-256B-4E1B-945A-CE8C84EB7118}" srcOrd="1" destOrd="0" presId="urn:microsoft.com/office/officeart/2005/8/layout/list1"/>
    <dgm:cxn modelId="{0B26412A-2531-49EE-92BE-E493B696F531}" type="presParOf" srcId="{673309CD-2757-4D8C-A479-A145D0F22C51}" destId="{5CBB1D3C-94AF-4314-9D33-C4627754246D}" srcOrd="2" destOrd="0" presId="urn:microsoft.com/office/officeart/2005/8/layout/list1"/>
    <dgm:cxn modelId="{5EC38F47-B6C6-4827-9D04-3CA86D38071B}" type="presParOf" srcId="{673309CD-2757-4D8C-A479-A145D0F22C51}" destId="{497A301E-88EC-4F42-916C-E4CE84C626CD}" srcOrd="3" destOrd="0" presId="urn:microsoft.com/office/officeart/2005/8/layout/list1"/>
    <dgm:cxn modelId="{DA614CB1-41D9-4A3A-9234-77DE4E4AA9ED}" type="presParOf" srcId="{673309CD-2757-4D8C-A479-A145D0F22C51}" destId="{ED8D50D5-8E2E-4771-A700-4B44FB176021}" srcOrd="4" destOrd="0" presId="urn:microsoft.com/office/officeart/2005/8/layout/list1"/>
    <dgm:cxn modelId="{18EA254C-7158-4B72-9DCB-D4BC20529712}" type="presParOf" srcId="{ED8D50D5-8E2E-4771-A700-4B44FB176021}" destId="{6B884DA4-358C-409D-84C4-258BB3A82E15}" srcOrd="0" destOrd="0" presId="urn:microsoft.com/office/officeart/2005/8/layout/list1"/>
    <dgm:cxn modelId="{5FC84590-B8F0-4509-9B1A-5FB6535F1008}" type="presParOf" srcId="{ED8D50D5-8E2E-4771-A700-4B44FB176021}" destId="{7202B96D-B86F-4DE1-BC66-43631B1800C8}" srcOrd="1" destOrd="0" presId="urn:microsoft.com/office/officeart/2005/8/layout/list1"/>
    <dgm:cxn modelId="{F112D69D-8603-4602-BA17-7F357247F8F1}" type="presParOf" srcId="{673309CD-2757-4D8C-A479-A145D0F22C51}" destId="{54799D3F-93C8-4E34-8A4E-0376AFA4FE19}" srcOrd="5" destOrd="0" presId="urn:microsoft.com/office/officeart/2005/8/layout/list1"/>
    <dgm:cxn modelId="{1DA0D1CB-5F88-4363-A888-25D36D206375}" type="presParOf" srcId="{673309CD-2757-4D8C-A479-A145D0F22C51}" destId="{319A87ED-1E07-4E01-A41F-DDA88F606D4A}" srcOrd="6" destOrd="0" presId="urn:microsoft.com/office/officeart/2005/8/layout/list1"/>
    <dgm:cxn modelId="{38C100E4-76BF-41A8-B96F-35D2F867DEC3}" type="presParOf" srcId="{673309CD-2757-4D8C-A479-A145D0F22C51}" destId="{39DA6203-8BAF-411B-AA65-5AA79C5494F9}" srcOrd="7" destOrd="0" presId="urn:microsoft.com/office/officeart/2005/8/layout/list1"/>
    <dgm:cxn modelId="{5837FC9C-AA21-4EE5-BCEF-F935A8AF3641}" type="presParOf" srcId="{673309CD-2757-4D8C-A479-A145D0F22C51}" destId="{19353D95-FDD6-4BD1-858F-5F99ECB1DDFD}" srcOrd="8" destOrd="0" presId="urn:microsoft.com/office/officeart/2005/8/layout/list1"/>
    <dgm:cxn modelId="{DB54B426-9245-4847-9EF5-6C838F9E2893}" type="presParOf" srcId="{19353D95-FDD6-4BD1-858F-5F99ECB1DDFD}" destId="{E6CCDB03-0B3A-4BD8-AD43-599FEBD0DE66}" srcOrd="0" destOrd="0" presId="urn:microsoft.com/office/officeart/2005/8/layout/list1"/>
    <dgm:cxn modelId="{AE6408F6-92F3-419E-8E8C-389220B32BAE}" type="presParOf" srcId="{19353D95-FDD6-4BD1-858F-5F99ECB1DDFD}" destId="{997886A2-4F76-4DB7-9126-331A1030C49A}" srcOrd="1" destOrd="0" presId="urn:microsoft.com/office/officeart/2005/8/layout/list1"/>
    <dgm:cxn modelId="{2D27C19F-7163-4670-8827-5AB3E3C2A341}" type="presParOf" srcId="{673309CD-2757-4D8C-A479-A145D0F22C51}" destId="{92BB68F4-BF61-4183-8FE5-D7763F50B915}" srcOrd="9" destOrd="0" presId="urn:microsoft.com/office/officeart/2005/8/layout/list1"/>
    <dgm:cxn modelId="{1487C7C4-E61A-48DD-AFE0-31D36552298A}" type="presParOf" srcId="{673309CD-2757-4D8C-A479-A145D0F22C51}" destId="{1A32B272-9480-4DE6-9142-F0E951D312B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967EB3-C90A-45B9-A635-EFF0E923DF23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8618D2D-176D-4333-A157-8B86D9332F42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Интегрированный курс</a:t>
          </a:r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3E8DFDA-7AAA-40B3-9F8E-CB30D8C7E112}" type="parTrans" cxnId="{EFAB53B9-6B94-4BF0-9110-506CD6EA4BF3}">
      <dgm:prSet/>
      <dgm:spPr/>
      <dgm:t>
        <a:bodyPr/>
        <a:lstStyle/>
        <a:p>
          <a:endParaRPr lang="ru-RU"/>
        </a:p>
      </dgm:t>
    </dgm:pt>
    <dgm:pt modelId="{9077DBBB-A275-4CAB-9125-0586B7D903D0}" type="sibTrans" cxnId="{EFAB53B9-6B94-4BF0-9110-506CD6EA4BF3}">
      <dgm:prSet/>
      <dgm:spPr/>
      <dgm:t>
        <a:bodyPr/>
        <a:lstStyle/>
        <a:p>
          <a:endParaRPr lang="ru-RU"/>
        </a:p>
      </dgm:t>
    </dgm:pt>
    <dgm:pt modelId="{E260A4FE-A708-47FB-951C-CF3BDF288664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Интегрированный урок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BD6AD05E-FC38-4B1B-A593-8D4E3552AB94}" type="parTrans" cxnId="{5CEA332E-A883-4C27-AED2-AD4C410527EA}">
      <dgm:prSet/>
      <dgm:spPr/>
      <dgm:t>
        <a:bodyPr/>
        <a:lstStyle/>
        <a:p>
          <a:endParaRPr lang="ru-RU"/>
        </a:p>
      </dgm:t>
    </dgm:pt>
    <dgm:pt modelId="{5D70A8CD-C7F4-4953-BC95-8B831DB6E99F}" type="sibTrans" cxnId="{5CEA332E-A883-4C27-AED2-AD4C410527EA}">
      <dgm:prSet/>
      <dgm:spPr/>
      <dgm:t>
        <a:bodyPr/>
        <a:lstStyle/>
        <a:p>
          <a:endParaRPr lang="ru-RU"/>
        </a:p>
      </dgm:t>
    </dgm:pt>
    <dgm:pt modelId="{389BBC5C-DDFE-44A6-8587-088737F5CFFB}">
      <dgm:prSet/>
      <dgm:spPr/>
      <dgm:t>
        <a:bodyPr/>
        <a:lstStyle/>
        <a:p>
          <a:endParaRPr lang="ru-RU" dirty="0"/>
        </a:p>
      </dgm:t>
    </dgm:pt>
    <dgm:pt modelId="{9DCF7AF5-C477-4D8F-9F6F-B8D3722610B0}" type="parTrans" cxnId="{9CE69F04-F5ED-4C79-ADD6-11594CEFA41C}">
      <dgm:prSet/>
      <dgm:spPr/>
      <dgm:t>
        <a:bodyPr/>
        <a:lstStyle/>
        <a:p>
          <a:endParaRPr lang="ru-RU"/>
        </a:p>
      </dgm:t>
    </dgm:pt>
    <dgm:pt modelId="{9C480D3B-AD1D-4217-B98E-6B8E913166AC}" type="sibTrans" cxnId="{9CE69F04-F5ED-4C79-ADD6-11594CEFA41C}">
      <dgm:prSet/>
      <dgm:spPr/>
      <dgm:t>
        <a:bodyPr/>
        <a:lstStyle/>
        <a:p>
          <a:endParaRPr lang="ru-RU"/>
        </a:p>
      </dgm:t>
    </dgm:pt>
    <dgm:pt modelId="{F0D9A515-25B1-49B5-9C4A-53B3C8E7F2D7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Интегрированное задание </a:t>
          </a:r>
        </a:p>
        <a:p>
          <a:pPr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/>
        </a:p>
      </dgm:t>
    </dgm:pt>
    <dgm:pt modelId="{10FF58EE-AA70-4E21-99B3-256968612F3C}" type="sibTrans" cxnId="{5834DD79-44A6-4C90-BE18-D5F78A7D7CAD}">
      <dgm:prSet/>
      <dgm:spPr/>
      <dgm:t>
        <a:bodyPr/>
        <a:lstStyle/>
        <a:p>
          <a:endParaRPr lang="ru-RU"/>
        </a:p>
      </dgm:t>
    </dgm:pt>
    <dgm:pt modelId="{2B0C1FC9-CD0F-49DC-A3EF-5119B623BB48}" type="parTrans" cxnId="{5834DD79-44A6-4C90-BE18-D5F78A7D7CAD}">
      <dgm:prSet/>
      <dgm:spPr/>
      <dgm:t>
        <a:bodyPr/>
        <a:lstStyle/>
        <a:p>
          <a:endParaRPr lang="ru-RU"/>
        </a:p>
      </dgm:t>
    </dgm:pt>
    <dgm:pt modelId="{673309CD-2757-4D8C-A479-A145D0F22C51}" type="pres">
      <dgm:prSet presAssocID="{77967EB3-C90A-45B9-A635-EFF0E923DF2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066CC9-DAB2-40A6-AB94-D972A96D7F00}" type="pres">
      <dgm:prSet presAssocID="{D8618D2D-176D-4333-A157-8B86D9332F42}" presName="parentLin" presStyleCnt="0"/>
      <dgm:spPr/>
    </dgm:pt>
    <dgm:pt modelId="{190AA6B3-E33B-4DCF-886D-3E4AAD4A5F30}" type="pres">
      <dgm:prSet presAssocID="{D8618D2D-176D-4333-A157-8B86D9332F4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7A41023-88A6-474B-B6A2-3EA693699AA4}" type="pres">
      <dgm:prSet presAssocID="{D8618D2D-176D-4333-A157-8B86D9332F42}" presName="parentText" presStyleLbl="node1" presStyleIdx="0" presStyleCnt="3" custScaleX="141159" custScaleY="73111" custLinFactNeighborX="-5501" custLinFactNeighborY="-41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CE1FE-256B-4E1B-945A-CE8C84EB7118}" type="pres">
      <dgm:prSet presAssocID="{D8618D2D-176D-4333-A157-8B86D9332F42}" presName="negativeSpace" presStyleCnt="0"/>
      <dgm:spPr/>
    </dgm:pt>
    <dgm:pt modelId="{5CBB1D3C-94AF-4314-9D33-C4627754246D}" type="pres">
      <dgm:prSet presAssocID="{D8618D2D-176D-4333-A157-8B86D9332F42}" presName="childText" presStyleLbl="conFgAcc1" presStyleIdx="0" presStyleCnt="3" custLinFactNeighborY="-62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7A301E-88EC-4F42-916C-E4CE84C626CD}" type="pres">
      <dgm:prSet presAssocID="{9077DBBB-A275-4CAB-9125-0586B7D903D0}" presName="spaceBetweenRectangles" presStyleCnt="0"/>
      <dgm:spPr/>
    </dgm:pt>
    <dgm:pt modelId="{ED8D50D5-8E2E-4771-A700-4B44FB176021}" type="pres">
      <dgm:prSet presAssocID="{E260A4FE-A708-47FB-951C-CF3BDF288664}" presName="parentLin" presStyleCnt="0"/>
      <dgm:spPr/>
    </dgm:pt>
    <dgm:pt modelId="{6B884DA4-358C-409D-84C4-258BB3A82E15}" type="pres">
      <dgm:prSet presAssocID="{E260A4FE-A708-47FB-951C-CF3BDF28866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202B96D-B86F-4DE1-BC66-43631B1800C8}" type="pres">
      <dgm:prSet presAssocID="{E260A4FE-A708-47FB-951C-CF3BDF288664}" presName="parentText" presStyleLbl="node1" presStyleIdx="1" presStyleCnt="3" custScaleX="142857" custScaleY="57954" custLinFactX="26087" custLinFactNeighborX="100000" custLinFactNeighborY="806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99D3F-93C8-4E34-8A4E-0376AFA4FE19}" type="pres">
      <dgm:prSet presAssocID="{E260A4FE-A708-47FB-951C-CF3BDF288664}" presName="negativeSpace" presStyleCnt="0"/>
      <dgm:spPr/>
    </dgm:pt>
    <dgm:pt modelId="{319A87ED-1E07-4E01-A41F-DDA88F606D4A}" type="pres">
      <dgm:prSet presAssocID="{E260A4FE-A708-47FB-951C-CF3BDF288664}" presName="childText" presStyleLbl="conFgAcc1" presStyleIdx="1" presStyleCnt="3">
        <dgm:presLayoutVars>
          <dgm:bulletEnabled val="1"/>
        </dgm:presLayoutVars>
      </dgm:prSet>
      <dgm:spPr/>
    </dgm:pt>
    <dgm:pt modelId="{39DA6203-8BAF-411B-AA65-5AA79C5494F9}" type="pres">
      <dgm:prSet presAssocID="{5D70A8CD-C7F4-4953-BC95-8B831DB6E99F}" presName="spaceBetweenRectangles" presStyleCnt="0"/>
      <dgm:spPr/>
    </dgm:pt>
    <dgm:pt modelId="{19353D95-FDD6-4BD1-858F-5F99ECB1DDFD}" type="pres">
      <dgm:prSet presAssocID="{F0D9A515-25B1-49B5-9C4A-53B3C8E7F2D7}" presName="parentLin" presStyleCnt="0"/>
      <dgm:spPr/>
    </dgm:pt>
    <dgm:pt modelId="{E6CCDB03-0B3A-4BD8-AD43-599FEBD0DE66}" type="pres">
      <dgm:prSet presAssocID="{F0D9A515-25B1-49B5-9C4A-53B3C8E7F2D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997886A2-4F76-4DB7-9126-331A1030C49A}" type="pres">
      <dgm:prSet presAssocID="{F0D9A515-25B1-49B5-9C4A-53B3C8E7F2D7}" presName="parentText" presStyleLbl="node1" presStyleIdx="2" presStyleCnt="3" custScaleX="140373" custScaleY="676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B68F4-BF61-4183-8FE5-D7763F50B915}" type="pres">
      <dgm:prSet presAssocID="{F0D9A515-25B1-49B5-9C4A-53B3C8E7F2D7}" presName="negativeSpace" presStyleCnt="0"/>
      <dgm:spPr/>
    </dgm:pt>
    <dgm:pt modelId="{1A32B272-9480-4DE6-9142-F0E951D312B4}" type="pres">
      <dgm:prSet presAssocID="{F0D9A515-25B1-49B5-9C4A-53B3C8E7F2D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71926BD-3138-4E94-B484-E461F1D11230}" type="presOf" srcId="{389BBC5C-DDFE-44A6-8587-088737F5CFFB}" destId="{5CBB1D3C-94AF-4314-9D33-C4627754246D}" srcOrd="0" destOrd="0" presId="urn:microsoft.com/office/officeart/2005/8/layout/list1"/>
    <dgm:cxn modelId="{5834DD79-44A6-4C90-BE18-D5F78A7D7CAD}" srcId="{77967EB3-C90A-45B9-A635-EFF0E923DF23}" destId="{F0D9A515-25B1-49B5-9C4A-53B3C8E7F2D7}" srcOrd="2" destOrd="0" parTransId="{2B0C1FC9-CD0F-49DC-A3EF-5119B623BB48}" sibTransId="{10FF58EE-AA70-4E21-99B3-256968612F3C}"/>
    <dgm:cxn modelId="{EFAB53B9-6B94-4BF0-9110-506CD6EA4BF3}" srcId="{77967EB3-C90A-45B9-A635-EFF0E923DF23}" destId="{D8618D2D-176D-4333-A157-8B86D9332F42}" srcOrd="0" destOrd="0" parTransId="{43E8DFDA-7AAA-40B3-9F8E-CB30D8C7E112}" sibTransId="{9077DBBB-A275-4CAB-9125-0586B7D903D0}"/>
    <dgm:cxn modelId="{7A4A5604-3B04-4A78-B4D4-9A1B25CDE1F7}" type="presOf" srcId="{E260A4FE-A708-47FB-951C-CF3BDF288664}" destId="{6B884DA4-358C-409D-84C4-258BB3A82E15}" srcOrd="0" destOrd="0" presId="urn:microsoft.com/office/officeart/2005/8/layout/list1"/>
    <dgm:cxn modelId="{5CEA332E-A883-4C27-AED2-AD4C410527EA}" srcId="{77967EB3-C90A-45B9-A635-EFF0E923DF23}" destId="{E260A4FE-A708-47FB-951C-CF3BDF288664}" srcOrd="1" destOrd="0" parTransId="{BD6AD05E-FC38-4B1B-A593-8D4E3552AB94}" sibTransId="{5D70A8CD-C7F4-4953-BC95-8B831DB6E99F}"/>
    <dgm:cxn modelId="{D18A7880-E124-484A-8077-92380F4C8660}" type="presOf" srcId="{D8618D2D-176D-4333-A157-8B86D9332F42}" destId="{87A41023-88A6-474B-B6A2-3EA693699AA4}" srcOrd="1" destOrd="0" presId="urn:microsoft.com/office/officeart/2005/8/layout/list1"/>
    <dgm:cxn modelId="{F214DE31-63DE-40DE-A778-1639AD3D6327}" type="presOf" srcId="{F0D9A515-25B1-49B5-9C4A-53B3C8E7F2D7}" destId="{E6CCDB03-0B3A-4BD8-AD43-599FEBD0DE66}" srcOrd="0" destOrd="0" presId="urn:microsoft.com/office/officeart/2005/8/layout/list1"/>
    <dgm:cxn modelId="{2BB2272E-88C6-47B3-AB12-7CF8347A89F3}" type="presOf" srcId="{E260A4FE-A708-47FB-951C-CF3BDF288664}" destId="{7202B96D-B86F-4DE1-BC66-43631B1800C8}" srcOrd="1" destOrd="0" presId="urn:microsoft.com/office/officeart/2005/8/layout/list1"/>
    <dgm:cxn modelId="{9CE69F04-F5ED-4C79-ADD6-11594CEFA41C}" srcId="{D8618D2D-176D-4333-A157-8B86D9332F42}" destId="{389BBC5C-DDFE-44A6-8587-088737F5CFFB}" srcOrd="0" destOrd="0" parTransId="{9DCF7AF5-C477-4D8F-9F6F-B8D3722610B0}" sibTransId="{9C480D3B-AD1D-4217-B98E-6B8E913166AC}"/>
    <dgm:cxn modelId="{B9370130-B0EE-40D4-934E-E69F1E1616B1}" type="presOf" srcId="{77967EB3-C90A-45B9-A635-EFF0E923DF23}" destId="{673309CD-2757-4D8C-A479-A145D0F22C51}" srcOrd="0" destOrd="0" presId="urn:microsoft.com/office/officeart/2005/8/layout/list1"/>
    <dgm:cxn modelId="{D2E4C214-A8AD-418F-A755-A4AFC43FCAA6}" type="presOf" srcId="{F0D9A515-25B1-49B5-9C4A-53B3C8E7F2D7}" destId="{997886A2-4F76-4DB7-9126-331A1030C49A}" srcOrd="1" destOrd="0" presId="urn:microsoft.com/office/officeart/2005/8/layout/list1"/>
    <dgm:cxn modelId="{373384C9-1E79-4490-8992-F838393C8402}" type="presOf" srcId="{D8618D2D-176D-4333-A157-8B86D9332F42}" destId="{190AA6B3-E33B-4DCF-886D-3E4AAD4A5F30}" srcOrd="0" destOrd="0" presId="urn:microsoft.com/office/officeart/2005/8/layout/list1"/>
    <dgm:cxn modelId="{0E51DC81-B4CB-45BF-B0A6-5B605162AC79}" type="presParOf" srcId="{673309CD-2757-4D8C-A479-A145D0F22C51}" destId="{23066CC9-DAB2-40A6-AB94-D972A96D7F00}" srcOrd="0" destOrd="0" presId="urn:microsoft.com/office/officeart/2005/8/layout/list1"/>
    <dgm:cxn modelId="{636F8101-66A0-4F9A-84B6-0AD15493517D}" type="presParOf" srcId="{23066CC9-DAB2-40A6-AB94-D972A96D7F00}" destId="{190AA6B3-E33B-4DCF-886D-3E4AAD4A5F30}" srcOrd="0" destOrd="0" presId="urn:microsoft.com/office/officeart/2005/8/layout/list1"/>
    <dgm:cxn modelId="{E7B38634-49E5-40CF-B9B8-B9C82CD0E78E}" type="presParOf" srcId="{23066CC9-DAB2-40A6-AB94-D972A96D7F00}" destId="{87A41023-88A6-474B-B6A2-3EA693699AA4}" srcOrd="1" destOrd="0" presId="urn:microsoft.com/office/officeart/2005/8/layout/list1"/>
    <dgm:cxn modelId="{1FACD98D-7713-4F76-91DA-B374E2B8C9E1}" type="presParOf" srcId="{673309CD-2757-4D8C-A479-A145D0F22C51}" destId="{DBECE1FE-256B-4E1B-945A-CE8C84EB7118}" srcOrd="1" destOrd="0" presId="urn:microsoft.com/office/officeart/2005/8/layout/list1"/>
    <dgm:cxn modelId="{97CAF2F4-8F8B-46B4-A277-7DBC11018DB9}" type="presParOf" srcId="{673309CD-2757-4D8C-A479-A145D0F22C51}" destId="{5CBB1D3C-94AF-4314-9D33-C4627754246D}" srcOrd="2" destOrd="0" presId="urn:microsoft.com/office/officeart/2005/8/layout/list1"/>
    <dgm:cxn modelId="{632CFFE9-0892-4ADA-AE30-E5FC3535DDC8}" type="presParOf" srcId="{673309CD-2757-4D8C-A479-A145D0F22C51}" destId="{497A301E-88EC-4F42-916C-E4CE84C626CD}" srcOrd="3" destOrd="0" presId="urn:microsoft.com/office/officeart/2005/8/layout/list1"/>
    <dgm:cxn modelId="{1BFAD7AD-17A8-4810-A468-7DC0E829DE0C}" type="presParOf" srcId="{673309CD-2757-4D8C-A479-A145D0F22C51}" destId="{ED8D50D5-8E2E-4771-A700-4B44FB176021}" srcOrd="4" destOrd="0" presId="urn:microsoft.com/office/officeart/2005/8/layout/list1"/>
    <dgm:cxn modelId="{4635E8A6-48D0-4045-9681-6AA532784494}" type="presParOf" srcId="{ED8D50D5-8E2E-4771-A700-4B44FB176021}" destId="{6B884DA4-358C-409D-84C4-258BB3A82E15}" srcOrd="0" destOrd="0" presId="urn:microsoft.com/office/officeart/2005/8/layout/list1"/>
    <dgm:cxn modelId="{88801E31-8FAE-4D8B-B9C0-26E5A203D35C}" type="presParOf" srcId="{ED8D50D5-8E2E-4771-A700-4B44FB176021}" destId="{7202B96D-B86F-4DE1-BC66-43631B1800C8}" srcOrd="1" destOrd="0" presId="urn:microsoft.com/office/officeart/2005/8/layout/list1"/>
    <dgm:cxn modelId="{39A5D37B-DCEE-40F1-B80D-19EF2C4B63DE}" type="presParOf" srcId="{673309CD-2757-4D8C-A479-A145D0F22C51}" destId="{54799D3F-93C8-4E34-8A4E-0376AFA4FE19}" srcOrd="5" destOrd="0" presId="urn:microsoft.com/office/officeart/2005/8/layout/list1"/>
    <dgm:cxn modelId="{3315790C-5ED0-4F17-B154-D3744754BF9B}" type="presParOf" srcId="{673309CD-2757-4D8C-A479-A145D0F22C51}" destId="{319A87ED-1E07-4E01-A41F-DDA88F606D4A}" srcOrd="6" destOrd="0" presId="urn:microsoft.com/office/officeart/2005/8/layout/list1"/>
    <dgm:cxn modelId="{483613DE-E64E-4802-96CD-33E27AFC06C0}" type="presParOf" srcId="{673309CD-2757-4D8C-A479-A145D0F22C51}" destId="{39DA6203-8BAF-411B-AA65-5AA79C5494F9}" srcOrd="7" destOrd="0" presId="urn:microsoft.com/office/officeart/2005/8/layout/list1"/>
    <dgm:cxn modelId="{F71CB569-0E06-4649-9E31-F1AD149B949D}" type="presParOf" srcId="{673309CD-2757-4D8C-A479-A145D0F22C51}" destId="{19353D95-FDD6-4BD1-858F-5F99ECB1DDFD}" srcOrd="8" destOrd="0" presId="urn:microsoft.com/office/officeart/2005/8/layout/list1"/>
    <dgm:cxn modelId="{EEF8A4AF-D3C5-4F2D-A775-AC09696840E0}" type="presParOf" srcId="{19353D95-FDD6-4BD1-858F-5F99ECB1DDFD}" destId="{E6CCDB03-0B3A-4BD8-AD43-599FEBD0DE66}" srcOrd="0" destOrd="0" presId="urn:microsoft.com/office/officeart/2005/8/layout/list1"/>
    <dgm:cxn modelId="{BB0586BB-9BAF-48E9-A9E2-CFA3DB57D687}" type="presParOf" srcId="{19353D95-FDD6-4BD1-858F-5F99ECB1DDFD}" destId="{997886A2-4F76-4DB7-9126-331A1030C49A}" srcOrd="1" destOrd="0" presId="urn:microsoft.com/office/officeart/2005/8/layout/list1"/>
    <dgm:cxn modelId="{FEE02C0C-D53C-4F29-ACD6-A847DB450A84}" type="presParOf" srcId="{673309CD-2757-4D8C-A479-A145D0F22C51}" destId="{92BB68F4-BF61-4183-8FE5-D7763F50B915}" srcOrd="9" destOrd="0" presId="urn:microsoft.com/office/officeart/2005/8/layout/list1"/>
    <dgm:cxn modelId="{6277707B-F3D9-40B9-A01A-E0FE5A08CFFC}" type="presParOf" srcId="{673309CD-2757-4D8C-A479-A145D0F22C51}" destId="{1A32B272-9480-4DE6-9142-F0E951D312B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C6ECFF-A80A-4BD1-91C4-5C9CF7440545}">
      <dsp:nvSpPr>
        <dsp:cNvPr id="0" name=""/>
        <dsp:cNvSpPr/>
      </dsp:nvSpPr>
      <dsp:spPr>
        <a:xfrm>
          <a:off x="6" y="432050"/>
          <a:ext cx="2168330" cy="32403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Биология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Английский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Самопознание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Музыка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История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Литература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География 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…</a:t>
          </a:r>
          <a:endParaRPr lang="ru-RU" sz="1600" kern="1200" dirty="0"/>
        </a:p>
      </dsp:txBody>
      <dsp:txXfrm>
        <a:off x="6" y="432050"/>
        <a:ext cx="2168330" cy="2545987"/>
      </dsp:txXfrm>
    </dsp:sp>
    <dsp:sp modelId="{65DC2F25-2128-49CB-AEA5-D1B2261C4121}">
      <dsp:nvSpPr>
        <dsp:cNvPr id="0" name=""/>
        <dsp:cNvSpPr/>
      </dsp:nvSpPr>
      <dsp:spPr>
        <a:xfrm>
          <a:off x="1250087" y="2256937"/>
          <a:ext cx="2248102" cy="2248102"/>
        </a:xfrm>
        <a:prstGeom prst="leftCircularArrow">
          <a:avLst>
            <a:gd name="adj1" fmla="val 2522"/>
            <a:gd name="adj2" fmla="val 305807"/>
            <a:gd name="adj3" fmla="val 2081318"/>
            <a:gd name="adj4" fmla="val 9024489"/>
            <a:gd name="adj5" fmla="val 294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01737C-326B-4CF8-85BF-29D609BC4D4C}">
      <dsp:nvSpPr>
        <dsp:cNvPr id="0" name=""/>
        <dsp:cNvSpPr/>
      </dsp:nvSpPr>
      <dsp:spPr>
        <a:xfrm>
          <a:off x="486411" y="3139268"/>
          <a:ext cx="1927404" cy="766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Школьные предметы</a:t>
          </a:r>
          <a:endParaRPr lang="ru-RU" sz="2300" kern="1200" dirty="0"/>
        </a:p>
      </dsp:txBody>
      <dsp:txXfrm>
        <a:off x="486411" y="3139268"/>
        <a:ext cx="1927404" cy="766465"/>
      </dsp:txXfrm>
    </dsp:sp>
    <dsp:sp modelId="{C41726B3-81DF-47F6-978B-AF77D1B36975}">
      <dsp:nvSpPr>
        <dsp:cNvPr id="0" name=""/>
        <dsp:cNvSpPr/>
      </dsp:nvSpPr>
      <dsp:spPr>
        <a:xfrm>
          <a:off x="2683803" y="1734082"/>
          <a:ext cx="2168330" cy="17884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Экономика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Экология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Краеведение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…</a:t>
          </a:r>
          <a:endParaRPr lang="ru-RU" sz="1600" kern="1200" dirty="0"/>
        </a:p>
      </dsp:txBody>
      <dsp:txXfrm>
        <a:off x="2683803" y="2117315"/>
        <a:ext cx="2168330" cy="1405186"/>
      </dsp:txXfrm>
    </dsp:sp>
    <dsp:sp modelId="{CD21096F-1592-4840-A186-C9CEB253C24B}">
      <dsp:nvSpPr>
        <dsp:cNvPr id="0" name=""/>
        <dsp:cNvSpPr/>
      </dsp:nvSpPr>
      <dsp:spPr>
        <a:xfrm>
          <a:off x="3911262" y="681421"/>
          <a:ext cx="2525167" cy="2525167"/>
        </a:xfrm>
        <a:prstGeom prst="circularArrow">
          <a:avLst>
            <a:gd name="adj1" fmla="val 2245"/>
            <a:gd name="adj2" fmla="val 270518"/>
            <a:gd name="adj3" fmla="val 19553971"/>
            <a:gd name="adj4" fmla="val 12575511"/>
            <a:gd name="adj5" fmla="val 262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C3A378-AF02-4817-96F1-A5BC29790509}">
      <dsp:nvSpPr>
        <dsp:cNvPr id="0" name=""/>
        <dsp:cNvSpPr/>
      </dsp:nvSpPr>
      <dsp:spPr>
        <a:xfrm>
          <a:off x="3165655" y="1350849"/>
          <a:ext cx="1927404" cy="766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Другие науки </a:t>
          </a:r>
          <a:endParaRPr lang="ru-RU" sz="2300" kern="1200" dirty="0"/>
        </a:p>
      </dsp:txBody>
      <dsp:txXfrm>
        <a:off x="3165655" y="1350849"/>
        <a:ext cx="1927404" cy="766465"/>
      </dsp:txXfrm>
    </dsp:sp>
    <dsp:sp modelId="{F6B2EF7B-1A78-4F1D-8C84-260A5999ACEB}">
      <dsp:nvSpPr>
        <dsp:cNvPr id="0" name=""/>
        <dsp:cNvSpPr/>
      </dsp:nvSpPr>
      <dsp:spPr>
        <a:xfrm>
          <a:off x="5363047" y="1734082"/>
          <a:ext cx="2168330" cy="17884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Нравственные качества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Патриотизм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ЗОЖ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/>
            <a:t>Профориентация </a:t>
          </a:r>
          <a:endParaRPr lang="ru-RU" sz="1600" kern="1200" dirty="0"/>
        </a:p>
      </dsp:txBody>
      <dsp:txXfrm>
        <a:off x="5363047" y="1734082"/>
        <a:ext cx="2168330" cy="1405186"/>
      </dsp:txXfrm>
    </dsp:sp>
    <dsp:sp modelId="{9B70296E-1762-4D21-93D4-D633478E675C}">
      <dsp:nvSpPr>
        <dsp:cNvPr id="0" name=""/>
        <dsp:cNvSpPr/>
      </dsp:nvSpPr>
      <dsp:spPr>
        <a:xfrm>
          <a:off x="5844899" y="3139268"/>
          <a:ext cx="1927404" cy="766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Воспитание  </a:t>
          </a:r>
          <a:endParaRPr lang="ru-RU" sz="2300" kern="1200" dirty="0"/>
        </a:p>
      </dsp:txBody>
      <dsp:txXfrm>
        <a:off x="5844899" y="3139268"/>
        <a:ext cx="1927404" cy="76646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BB1D3C-94AF-4314-9D33-C4627754246D}">
      <dsp:nvSpPr>
        <dsp:cNvPr id="0" name=""/>
        <dsp:cNvSpPr/>
      </dsp:nvSpPr>
      <dsp:spPr>
        <a:xfrm>
          <a:off x="0" y="1260975"/>
          <a:ext cx="3312368" cy="579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7077" tIns="479044" rIns="25707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300" kern="1200" dirty="0"/>
        </a:p>
      </dsp:txBody>
      <dsp:txXfrm>
        <a:off x="0" y="1260975"/>
        <a:ext cx="3312368" cy="579600"/>
      </dsp:txXfrm>
    </dsp:sp>
    <dsp:sp modelId="{87A41023-88A6-474B-B6A2-3EA693699AA4}">
      <dsp:nvSpPr>
        <dsp:cNvPr id="0" name=""/>
        <dsp:cNvSpPr/>
      </dsp:nvSpPr>
      <dsp:spPr>
        <a:xfrm>
          <a:off x="150699" y="1153200"/>
          <a:ext cx="3151535" cy="49639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40" tIns="0" rIns="87640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Тематическое задание</a:t>
          </a:r>
          <a:endParaRPr lang="ru-RU" sz="23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0699" y="1153200"/>
        <a:ext cx="3151535" cy="496394"/>
      </dsp:txXfrm>
    </dsp:sp>
    <dsp:sp modelId="{319A87ED-1E07-4E01-A41F-DDA88F606D4A}">
      <dsp:nvSpPr>
        <dsp:cNvPr id="0" name=""/>
        <dsp:cNvSpPr/>
      </dsp:nvSpPr>
      <dsp:spPr>
        <a:xfrm>
          <a:off x="0" y="2095926"/>
          <a:ext cx="3312368" cy="579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2B96D-B86F-4DE1-BC66-43631B1800C8}">
      <dsp:nvSpPr>
        <dsp:cNvPr id="0" name=""/>
        <dsp:cNvSpPr/>
      </dsp:nvSpPr>
      <dsp:spPr>
        <a:xfrm>
          <a:off x="158505" y="2096707"/>
          <a:ext cx="3153862" cy="3934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40" tIns="0" rIns="8764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3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Взаимосвязь заданий </a:t>
          </a:r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158505" y="2096707"/>
        <a:ext cx="3153862" cy="393484"/>
      </dsp:txXfrm>
    </dsp:sp>
    <dsp:sp modelId="{1A32B272-9480-4DE6-9142-F0E951D312B4}">
      <dsp:nvSpPr>
        <dsp:cNvPr id="0" name=""/>
        <dsp:cNvSpPr/>
      </dsp:nvSpPr>
      <dsp:spPr>
        <a:xfrm>
          <a:off x="0" y="2919712"/>
          <a:ext cx="3312368" cy="5796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886A2-4F76-4DB7-9126-331A1030C49A}">
      <dsp:nvSpPr>
        <dsp:cNvPr id="0" name=""/>
        <dsp:cNvSpPr/>
      </dsp:nvSpPr>
      <dsp:spPr>
        <a:xfrm>
          <a:off x="160281" y="2799726"/>
          <a:ext cx="3149879" cy="45946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40" tIns="0" rIns="8764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3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3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Дополнение к уроку </a:t>
          </a:r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 dirty="0"/>
        </a:p>
      </dsp:txBody>
      <dsp:txXfrm>
        <a:off x="160281" y="2799726"/>
        <a:ext cx="3149879" cy="45946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BB1D3C-94AF-4314-9D33-C4627754246D}">
      <dsp:nvSpPr>
        <dsp:cNvPr id="0" name=""/>
        <dsp:cNvSpPr/>
      </dsp:nvSpPr>
      <dsp:spPr>
        <a:xfrm>
          <a:off x="0" y="1570850"/>
          <a:ext cx="3672408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020" tIns="437388" rIns="285020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100" kern="1200" dirty="0"/>
        </a:p>
      </dsp:txBody>
      <dsp:txXfrm>
        <a:off x="0" y="1570850"/>
        <a:ext cx="3672408" cy="529200"/>
      </dsp:txXfrm>
    </dsp:sp>
    <dsp:sp modelId="{87A41023-88A6-474B-B6A2-3EA693699AA4}">
      <dsp:nvSpPr>
        <dsp:cNvPr id="0" name=""/>
        <dsp:cNvSpPr/>
      </dsp:nvSpPr>
      <dsp:spPr>
        <a:xfrm>
          <a:off x="167080" y="1472447"/>
          <a:ext cx="3494093" cy="45322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66" tIns="0" rIns="97166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Интегрированный курс</a:t>
          </a:r>
          <a:endParaRPr lang="ru-RU" sz="2100" b="1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7080" y="1472447"/>
        <a:ext cx="3494093" cy="453229"/>
      </dsp:txXfrm>
    </dsp:sp>
    <dsp:sp modelId="{319A87ED-1E07-4E01-A41F-DDA88F606D4A}">
      <dsp:nvSpPr>
        <dsp:cNvPr id="0" name=""/>
        <dsp:cNvSpPr/>
      </dsp:nvSpPr>
      <dsp:spPr>
        <a:xfrm>
          <a:off x="0" y="2333196"/>
          <a:ext cx="3672408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2B96D-B86F-4DE1-BC66-43631B1800C8}">
      <dsp:nvSpPr>
        <dsp:cNvPr id="0" name=""/>
        <dsp:cNvSpPr/>
      </dsp:nvSpPr>
      <dsp:spPr>
        <a:xfrm>
          <a:off x="175733" y="2333909"/>
          <a:ext cx="3496674" cy="35926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66" tIns="0" rIns="97166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100" kern="120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b="1" kern="120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Интегрированный урок</a:t>
          </a:r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175733" y="2333909"/>
        <a:ext cx="3496674" cy="359268"/>
      </dsp:txXfrm>
    </dsp:sp>
    <dsp:sp modelId="{1A32B272-9480-4DE6-9142-F0E951D312B4}">
      <dsp:nvSpPr>
        <dsp:cNvPr id="0" name=""/>
        <dsp:cNvSpPr/>
      </dsp:nvSpPr>
      <dsp:spPr>
        <a:xfrm>
          <a:off x="0" y="3085349"/>
          <a:ext cx="3672408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7886A2-4F76-4DB7-9126-331A1030C49A}">
      <dsp:nvSpPr>
        <dsp:cNvPr id="0" name=""/>
        <dsp:cNvSpPr/>
      </dsp:nvSpPr>
      <dsp:spPr>
        <a:xfrm>
          <a:off x="177702" y="2975796"/>
          <a:ext cx="3492257" cy="4195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166" tIns="0" rIns="97166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1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100" b="1" kern="1200" dirty="0" smtClean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rPr>
            <a:t>Интегрированное задание </a:t>
          </a:r>
        </a:p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b="1" kern="1200" dirty="0"/>
        </a:p>
      </dsp:txBody>
      <dsp:txXfrm>
        <a:off x="177702" y="2975796"/>
        <a:ext cx="3492257" cy="419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CDEC9-32FC-4F9E-A705-0798B111D8AD}" type="datetimeFigureOut">
              <a:rPr lang="ru-RU" smtClean="0"/>
              <a:pPr/>
              <a:t>30.11.2021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F2889-AAD1-4900-96A3-1E7597574A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F2889-AAD1-4900-96A3-1E7597574AD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30.11.2021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85D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-fotki.yandex.ru/get/30086/200418627.15e/0_16ef74_4acbfbc4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97923" y="1047750"/>
            <a:ext cx="848375" cy="476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file:///C:\Users\User\Desktop\&#1088;&#1077;&#1096;&#1077;&#1085;&#1080;&#1077;%20&#1079;&#1076;&#1072;&#1095;%20&#1084;&#1086;&#1083;&#1086;&#1082;&#1086;\&#1054;%20&#1087;&#1086;&#1083;&#1100;&#1079;&#1077;%20&#1084;&#1086;&#1083;&#1086;&#1082;&#1072;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&#1088;&#1077;&#1096;&#1077;&#1085;&#1080;&#1077;%20&#1079;&#1076;&#1072;&#1095;%20&#1084;&#1086;&#1083;&#1086;&#1082;&#1086;/&#1042;%20&#1095;&#1105;&#1084;%20&#1055;&#1086;&#1083;&#1100;&#1079;&#1072;%20&#1052;&#1086;&#1083;&#1086;&#1082;&#1072;%20&#1076;&#1083;&#1103;%20&#1047;&#1076;&#1086;&#1088;&#1086;&#1074;&#1100;&#1103;,%20&#1050;&#1088;&#1072;&#1089;&#1086;&#1090;&#1099;%20&#1080;%20&#1055;&#1088;&#1080;&#1075;&#1086;&#1090;&#1086;&#1074;&#1083;&#1077;&#1085;&#1080;&#1103;%20&#1055;&#1080;&#1097;&#1080;.mp4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file:///C:\Users\User\Desktop\&#1080;&#1085;&#1090;&#1077;&#1075;&#1088;&#1072;&#1094;&#1080;&#1103;%20&#1064;&#1080;&#1083;&#1080;&#1085;&#1072;\&#1041;&#1072;&#1081;&#1090;&#1077;&#1088;&#1077;&#1082;.mp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alt-auto.ru/publ/168-1-0-426" TargetMode="External"/><Relationship Id="rId2" Type="http://schemas.openxmlformats.org/officeDocument/2006/relationships/hyperlink" Target="http://galt-auto.ru/publ/168-1-0-48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C:\Users\User\Desktop\&#1080;&#1085;&#1090;&#1077;&#1075;&#1088;&#1072;&#1094;&#1080;&#1103;%20&#1064;&#1080;&#1083;&#1080;&#1085;&#1072;\&#1075;&#1077;&#1086;&#1083;&#1086;&#1075;%20&#1074;&#1086;&#1089;&#1090;&#1088;&#1077;&#1073;&#1086;&#1074;&#1072;&#1085;&#1085;&#1086;&#1089;&#1090;&#1100;.mp4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ser\Desktop\&#1080;&#1085;&#1090;&#1077;&#1075;&#1088;&#1072;&#1094;&#1080;&#1103;%20&#1064;&#1080;&#1083;&#1080;&#1085;&#1072;\&#1058;&#1077;&#1084;&#1080;&#1088;&#1073;&#1072;&#1077;&#1074;.mp4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043608" y="1340768"/>
            <a:ext cx="7848872" cy="3702025"/>
            <a:chOff x="1048976" y="1301218"/>
            <a:chExt cx="7263768" cy="389988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048976" y="1301218"/>
              <a:ext cx="7165477" cy="24316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4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«Применение интеграции в учебно-воспитательном процессе»</a:t>
              </a:r>
              <a:endPara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647540" y="4714760"/>
              <a:ext cx="3665204" cy="486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sz="2400" b="1" dirty="0" err="1" smtClean="0">
                  <a:solidFill>
                    <a:schemeClr val="accent1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Шилина</a:t>
              </a:r>
              <a:r>
                <a:rPr lang="ru-RU" sz="2400" b="1" dirty="0" smtClean="0">
                  <a:solidFill>
                    <a:schemeClr val="accent1">
                      <a:lumMod val="50000"/>
                    </a:schemeClr>
                  </a:solidFill>
                  <a:latin typeface="Monotype Corsiva" pitchFamily="66" charset="0"/>
                  <a:cs typeface="Arial" charset="0"/>
                </a:rPr>
                <a:t> И.С.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681913" cy="152349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Решение задач на составление уравнения.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1403784956_cfcbd342fc57d39abd33e7c9e98137f9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64904"/>
            <a:ext cx="9144000" cy="42930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5733256"/>
            <a:ext cx="9304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eorgia" pitchFamily="18" charset="0"/>
              </a:rPr>
              <a:t>Молоко на нашем столе 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88640"/>
            <a:ext cx="8028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Математика +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профориентация+ЗОЖ+краеведение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3760" y="26369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6 класс, 2016   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Задача 1.</a:t>
            </a:r>
            <a:endParaRPr lang="ru-RU" dirty="0"/>
          </a:p>
        </p:txBody>
      </p:sp>
      <p:pic>
        <p:nvPicPr>
          <p:cNvPr id="4" name="Содержимое 3" descr="3339-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348880"/>
            <a:ext cx="6372708" cy="424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043608" y="836712"/>
            <a:ext cx="8100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i="1" dirty="0"/>
              <a:t>На лугу пасутся коровы и козы. Всего 120 голов. Коз на 40 </a:t>
            </a:r>
            <a:r>
              <a:rPr lang="kk-KZ" sz="3200" i="1" dirty="0" smtClean="0"/>
              <a:t>голов меньше. </a:t>
            </a:r>
            <a:r>
              <a:rPr lang="kk-KZ" sz="3200" i="1" dirty="0"/>
              <a:t>Сколько пасется на лугу </a:t>
            </a:r>
            <a:r>
              <a:rPr lang="kk-KZ" sz="3200" i="1" dirty="0" smtClean="0"/>
              <a:t>коров? </a:t>
            </a:r>
            <a:endParaRPr lang="ru-RU" sz="3200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84368" y="5445224"/>
            <a:ext cx="966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80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971600" y="188640"/>
            <a:ext cx="6596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Профессия  «Пастух»</a:t>
            </a:r>
            <a:endParaRPr lang="ru-RU" sz="5400" b="0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http://admin.moyaokruga.ru/img/image_big/957851a4-9725-412a-a1d5-9374eece8e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5184577" cy="3888433"/>
          </a:xfrm>
          <a:prstGeom prst="rect">
            <a:avLst/>
          </a:prstGeom>
          <a:noFill/>
        </p:spPr>
      </p:pic>
      <p:pic>
        <p:nvPicPr>
          <p:cNvPr id="5" name="Рисунок 4" descr="Troyon,-Constant-xx-Der-Kuhhi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1" y="3284984"/>
            <a:ext cx="4392489" cy="328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</p:spPr>
        <p:txBody>
          <a:bodyPr/>
          <a:lstStyle/>
          <a:p>
            <a:r>
              <a:rPr lang="ru-RU" dirty="0" smtClean="0"/>
              <a:t>Задача 2.</a:t>
            </a: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71600" y="836712"/>
            <a:ext cx="75963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800" i="1" dirty="0"/>
              <a:t>Одна корова съедает за день столько же сена, сколько и 3 теленка. </a:t>
            </a:r>
            <a:endParaRPr lang="kk-KZ" sz="2800" i="1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800" i="1" dirty="0" smtClean="0"/>
              <a:t>Вмсете </a:t>
            </a:r>
            <a:r>
              <a:rPr lang="kk-KZ" sz="2800" i="1" dirty="0"/>
              <a:t>они съели за день </a:t>
            </a:r>
            <a:r>
              <a:rPr lang="kk-KZ" sz="2800" i="1" dirty="0" smtClean="0"/>
              <a:t>42 кг </a:t>
            </a:r>
            <a:r>
              <a:rPr lang="kk-KZ" sz="2800" i="1" dirty="0"/>
              <a:t>сена. </a:t>
            </a:r>
            <a:r>
              <a:rPr lang="kk-KZ" sz="2800" i="1" dirty="0" smtClean="0"/>
              <a:t>Сколько </a:t>
            </a:r>
            <a:r>
              <a:rPr lang="kk-KZ" sz="2800" i="1" dirty="0"/>
              <a:t>сена в день съедает одна корова и один теленок?</a:t>
            </a:r>
          </a:p>
        </p:txBody>
      </p:sp>
      <p:pic>
        <p:nvPicPr>
          <p:cNvPr id="1027" name="Picture 3" descr="http://zoohoz.ru/wp-content/uploads/2015/01/korovi-edyt-seno.jpg"/>
          <p:cNvPicPr>
            <a:picLocks noChangeAspect="1" noChangeArrowheads="1"/>
          </p:cNvPicPr>
          <p:nvPr/>
        </p:nvPicPr>
        <p:blipFill>
          <a:blip r:embed="rId2" cstate="print"/>
          <a:srcRect r="18245" b="12766"/>
          <a:stretch>
            <a:fillRect/>
          </a:stretch>
        </p:blipFill>
        <p:spPr bwMode="auto">
          <a:xfrm>
            <a:off x="3419872" y="2708920"/>
            <a:ext cx="5364088" cy="3791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971600" y="4437112"/>
            <a:ext cx="21884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21 и 7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much-animal-nutritionist-make_ee3599f4dfe74cc9.jpg"/>
          <p:cNvPicPr>
            <a:picLocks noChangeAspect="1"/>
          </p:cNvPicPr>
          <p:nvPr/>
        </p:nvPicPr>
        <p:blipFill>
          <a:blip r:embed="rId2" cstate="print"/>
          <a:srcRect l="41412"/>
          <a:stretch>
            <a:fillRect/>
          </a:stretch>
        </p:blipFill>
        <p:spPr>
          <a:xfrm>
            <a:off x="4355976" y="2258106"/>
            <a:ext cx="4788024" cy="4599894"/>
          </a:xfrm>
          <a:prstGeom prst="rect">
            <a:avLst/>
          </a:prstGeom>
        </p:spPr>
      </p:pic>
      <p:pic>
        <p:nvPicPr>
          <p:cNvPr id="4" name="Содержимое 3" descr="os08ZoJvWu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25155"/>
          <a:stretch>
            <a:fillRect/>
          </a:stretch>
        </p:blipFill>
        <p:spPr>
          <a:xfrm>
            <a:off x="0" y="2249488"/>
            <a:ext cx="4427985" cy="4608512"/>
          </a:xfrm>
        </p:spPr>
      </p:pic>
      <p:sp>
        <p:nvSpPr>
          <p:cNvPr id="7" name="Прямоугольник 6"/>
          <p:cNvSpPr/>
          <p:nvPr/>
        </p:nvSpPr>
        <p:spPr>
          <a:xfrm>
            <a:off x="926881" y="188640"/>
            <a:ext cx="668625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Профессия  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«Скотник, ветеринар»</a:t>
            </a:r>
            <a:endParaRPr lang="ru-RU" sz="5400" b="0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5411450"/>
            <a:ext cx="482672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Лечит </a:t>
            </a:r>
          </a:p>
          <a:p>
            <a:pPr algn="ctr"/>
            <a:r>
              <a:rPr lang="ru-RU" sz="4400" b="1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животных</a:t>
            </a:r>
            <a:endParaRPr lang="ru-RU" sz="4400" b="1" cap="none" spc="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411450"/>
            <a:ext cx="482672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Ухаживает, кормит животных</a:t>
            </a:r>
            <a:endParaRPr lang="ru-RU" sz="4400" b="1" cap="none" spc="0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88640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28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-125" normalizeH="0" baseline="0" noProof="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Trebuchet MS" pitchFamily="34" charset="0"/>
                <a:ea typeface="+mn-ea"/>
                <a:cs typeface="Arial" charset="0"/>
              </a:rPr>
              <a:t>Задача 3.</a:t>
            </a:r>
            <a:endParaRPr kumimoji="0" lang="ru-RU" sz="4800" b="0" i="0" u="none" strike="noStrike" kern="1200" cap="none" spc="-125" normalizeH="0" baseline="0" noProof="0" dirty="0">
              <a:ln w="3175">
                <a:noFill/>
              </a:ln>
              <a:gradFill>
                <a:gsLst>
                  <a:gs pos="0">
                    <a:srgbClr val="2E59B0"/>
                  </a:gs>
                  <a:gs pos="49000">
                    <a:srgbClr val="161D32"/>
                  </a:gs>
                  <a:gs pos="10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Trebuchet MS" pitchFamily="34" charset="0"/>
              <a:ea typeface="+mn-ea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980728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i="1" dirty="0"/>
              <a:t>В первом бидоне в 2 раза больше молока, чем во втором. Если из первого бидона перелить 10л молока во второй бидон, то молока в бидонах станет поровну. Сколько было молока в каждом бидоне?</a:t>
            </a:r>
            <a:endParaRPr lang="ru-RU" sz="2800" i="1" dirty="0"/>
          </a:p>
        </p:txBody>
      </p:sp>
      <p:pic>
        <p:nvPicPr>
          <p:cNvPr id="40962" name="Picture 2" descr="http://xn--d1afok.xn--p1ai/sites/default/files/foto/milk_c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3"/>
            <a:ext cx="4661104" cy="3501008"/>
          </a:xfrm>
          <a:prstGeom prst="rect">
            <a:avLst/>
          </a:prstGeom>
          <a:noFill/>
        </p:spPr>
      </p:pic>
      <p:pic>
        <p:nvPicPr>
          <p:cNvPr id="14" name="Рисунок 13" descr="http://daypic.ru/pars/20140910/20140910_3842/27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356992"/>
            <a:ext cx="4644009" cy="350100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3275856" y="2636912"/>
            <a:ext cx="23230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20 и 40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71600" y="188640"/>
            <a:ext cx="78488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Профессия «Доярка»</a:t>
            </a:r>
            <a:endParaRPr lang="ru-RU" sz="5400" b="0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17.jpg"/>
          <p:cNvPicPr>
            <a:picLocks noChangeAspect="1"/>
          </p:cNvPicPr>
          <p:nvPr/>
        </p:nvPicPr>
        <p:blipFill>
          <a:blip r:embed="rId2" cstate="print"/>
          <a:srcRect t="15344"/>
          <a:stretch>
            <a:fillRect/>
          </a:stretch>
        </p:blipFill>
        <p:spPr>
          <a:xfrm>
            <a:off x="4932041" y="4077072"/>
            <a:ext cx="4211960" cy="27809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20072" y="1628800"/>
            <a:ext cx="3923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Доярка доит коров вручную или управляет доильным аппаратом</a:t>
            </a:r>
            <a:endParaRPr lang="ru-RU" sz="2000" dirty="0"/>
          </a:p>
        </p:txBody>
      </p:sp>
      <p:pic>
        <p:nvPicPr>
          <p:cNvPr id="12" name="Рисунок 11" descr="16d767ad3ae0c024c95c2d379a97474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568944"/>
            <a:ext cx="4932040" cy="3289055"/>
          </a:xfrm>
          <a:prstGeom prst="rect">
            <a:avLst/>
          </a:prstGeom>
        </p:spPr>
      </p:pic>
      <p:pic>
        <p:nvPicPr>
          <p:cNvPr id="13" name="Рисунок 12" descr="img_7384.jpg"/>
          <p:cNvPicPr>
            <a:picLocks noChangeAspect="1"/>
          </p:cNvPicPr>
          <p:nvPr/>
        </p:nvPicPr>
        <p:blipFill>
          <a:blip r:embed="rId4" cstate="print"/>
          <a:srcRect b="12484"/>
          <a:stretch>
            <a:fillRect/>
          </a:stretch>
        </p:blipFill>
        <p:spPr>
          <a:xfrm>
            <a:off x="0" y="1196751"/>
            <a:ext cx="4932040" cy="28803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07-007-Sostav-moloka-unikalen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836712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i="1" dirty="0"/>
              <a:t>В первый молоковоз залили на 100л молока больше, чем на второй. Если бы в цистерну первого молоковоза залили в 2 раза больше, а во второй в 3 раза больше молока, то молока в двух цистернах было бы поровну. Сколько молока залили в каждый молоковоз? </a:t>
            </a:r>
            <a:endParaRPr lang="ru-RU" sz="2800" i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188640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28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-125" normalizeH="0" baseline="0" noProof="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Trebuchet MS" pitchFamily="34" charset="0"/>
                <a:ea typeface="+mn-ea"/>
                <a:cs typeface="Arial" charset="0"/>
              </a:rPr>
              <a:t>Задача 4.</a:t>
            </a:r>
            <a:endParaRPr kumimoji="0" lang="ru-RU" sz="4800" b="0" i="0" u="none" strike="noStrike" kern="1200" cap="none" spc="-125" normalizeH="0" baseline="0" noProof="0" dirty="0">
              <a:ln w="3175">
                <a:noFill/>
              </a:ln>
              <a:gradFill>
                <a:gsLst>
                  <a:gs pos="0">
                    <a:srgbClr val="2E59B0"/>
                  </a:gs>
                  <a:gs pos="49000">
                    <a:srgbClr val="161D32"/>
                  </a:gs>
                  <a:gs pos="10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Trebuchet MS" pitchFamily="34" charset="0"/>
              <a:ea typeface="+mn-ea"/>
              <a:cs typeface="Arial" charset="0"/>
            </a:endParaRPr>
          </a:p>
        </p:txBody>
      </p:sp>
      <p:pic>
        <p:nvPicPr>
          <p:cNvPr id="7" name="Рисунок 6" descr="http://daypic.ru/pars/20140910/20140910_3842/2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975" y="3717032"/>
            <a:ext cx="4788024" cy="3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5338c1e-d8df-49f5-9f7d-249542721d38_i_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17032"/>
            <a:ext cx="5400601" cy="31409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36096" y="3356992"/>
            <a:ext cx="34031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300 и 200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332656"/>
            <a:ext cx="78488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Профессия «Водитель»</a:t>
            </a:r>
            <a:endParaRPr lang="ru-RU" sz="5400" b="0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e32a71b5079cf62fba535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3068960"/>
            <a:ext cx="6273189" cy="3534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187624" y="1484784"/>
            <a:ext cx="6912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Водитель должен быть ответственным, дисциплинированным, соблюдать ПДД, 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вести автомобиль аккуратно. 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55976" y="188640"/>
            <a:ext cx="457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 smtClean="0"/>
              <a:t>"Всё, что находится во взаимной связи, должно преподаваться в такой же связи»</a:t>
            </a:r>
          </a:p>
          <a:p>
            <a:pPr algn="r"/>
            <a:r>
              <a:rPr lang="ru-RU" b="1" i="1" dirty="0" smtClean="0"/>
              <a:t>Ян </a:t>
            </a:r>
            <a:r>
              <a:rPr lang="ru-RU" b="1" i="1" dirty="0" err="1" smtClean="0"/>
              <a:t>Амос</a:t>
            </a:r>
            <a:r>
              <a:rPr lang="ru-RU" b="1" i="1" dirty="0" smtClean="0"/>
              <a:t> Коменский </a:t>
            </a:r>
            <a:br>
              <a:rPr lang="ru-RU" b="1" i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564904"/>
            <a:ext cx="67687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повышение мотивации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учения, формирование познавательного интереса учащихся, снятие перенапряжении</a:t>
            </a:r>
          </a:p>
          <a:p>
            <a:pPr>
              <a:buFont typeface="Arial" pitchFamily="34" charset="0"/>
              <a:buChar char="•"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применение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теоретических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знаний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в практической жизни, в конкретных жизненных, профессиональных и научных ситуациях</a:t>
            </a:r>
          </a:p>
          <a:p>
            <a:pPr>
              <a:buFont typeface="Arial" pitchFamily="34" charset="0"/>
              <a:buChar char="•"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помогает учащимся найти и постичь единые закономерности разных наук, 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расширяет кругозор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1196752"/>
            <a:ext cx="65893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Основные  преимущества интегрированного обучения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88640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28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-125" normalizeH="0" baseline="0" noProof="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Trebuchet MS" pitchFamily="34" charset="0"/>
                <a:ea typeface="+mn-ea"/>
                <a:cs typeface="Arial" charset="0"/>
              </a:rPr>
              <a:t>Задача 5.</a:t>
            </a:r>
            <a:endParaRPr kumimoji="0" lang="ru-RU" sz="4800" b="0" i="0" u="none" strike="noStrike" kern="1200" cap="none" spc="-125" normalizeH="0" baseline="0" noProof="0" dirty="0">
              <a:ln w="3175">
                <a:noFill/>
              </a:ln>
              <a:gradFill>
                <a:gsLst>
                  <a:gs pos="0">
                    <a:srgbClr val="2E59B0"/>
                  </a:gs>
                  <a:gs pos="49000">
                    <a:srgbClr val="161D32"/>
                  </a:gs>
                  <a:gs pos="10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Trebuchet MS" pitchFamily="34" charset="0"/>
              <a:ea typeface="+mn-ea"/>
              <a:cs typeface="Arial" charset="0"/>
            </a:endParaRPr>
          </a:p>
        </p:txBody>
      </p:sp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043608" y="908720"/>
            <a:ext cx="777686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kk-KZ" sz="2800" i="1" dirty="0"/>
              <a:t>На молокозаводе из молока получают сливки, которые составляют 10% от массы молока. Из сливок изготавливают сметану и сливочное масло. </a:t>
            </a:r>
            <a:r>
              <a:rPr lang="kk-KZ" sz="2800" i="1" dirty="0" smtClean="0"/>
              <a:t>Сметаны </a:t>
            </a:r>
            <a:r>
              <a:rPr lang="kk-KZ" sz="2800" i="1" dirty="0"/>
              <a:t>(в л.) получается в 3 раза больше, чем масла (в кг). </a:t>
            </a:r>
            <a:r>
              <a:rPr lang="kk-KZ" sz="2800" i="1" dirty="0" smtClean="0"/>
              <a:t>Сколько </a:t>
            </a:r>
            <a:r>
              <a:rPr lang="kk-KZ" sz="2800" i="1" dirty="0"/>
              <a:t>сметаны и масла получится из 480л молока?</a:t>
            </a:r>
            <a:r>
              <a:rPr lang="ru-RU" sz="2800" i="1" dirty="0"/>
              <a:t> </a:t>
            </a:r>
          </a:p>
        </p:txBody>
      </p:sp>
      <p:pic>
        <p:nvPicPr>
          <p:cNvPr id="7" name="Рисунок 6" descr="MG_3169.jpg"/>
          <p:cNvPicPr>
            <a:picLocks noChangeAspect="1"/>
          </p:cNvPicPr>
          <p:nvPr/>
        </p:nvPicPr>
        <p:blipFill>
          <a:blip r:embed="rId2" cstate="print"/>
          <a:srcRect t="17455"/>
          <a:stretch>
            <a:fillRect/>
          </a:stretch>
        </p:blipFill>
        <p:spPr>
          <a:xfrm>
            <a:off x="4139952" y="3789040"/>
            <a:ext cx="5004048" cy="3068960"/>
          </a:xfrm>
          <a:prstGeom prst="rect">
            <a:avLst/>
          </a:prstGeom>
        </p:spPr>
      </p:pic>
      <p:pic>
        <p:nvPicPr>
          <p:cNvPr id="43011" name="Picture 3" descr="http://select-news.ru/wp-content/uploads/2014/08/1399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2366"/>
            <a:ext cx="5076056" cy="304563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012160" y="2996952"/>
            <a:ext cx="34031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12 и 36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daypic.ru/pars/20140910/20140910_3842/3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4784472" cy="3501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Modernizatsiya-Proizvodstva-Moloka-2.jpg"/>
          <p:cNvPicPr>
            <a:picLocks noChangeAspect="1"/>
          </p:cNvPicPr>
          <p:nvPr/>
        </p:nvPicPr>
        <p:blipFill>
          <a:blip r:embed="rId3" cstate="print"/>
          <a:srcRect b="11947"/>
          <a:stretch>
            <a:fillRect/>
          </a:stretch>
        </p:blipFill>
        <p:spPr>
          <a:xfrm>
            <a:off x="0" y="3356992"/>
            <a:ext cx="5004048" cy="35010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568" y="476672"/>
            <a:ext cx="78488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Профессия «Лаборант»</a:t>
            </a:r>
            <a:endParaRPr lang="ru-RU" sz="5400" b="0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616" y="1844824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Берет пробы молока и готовой продукции. Проверяет состав, качество продукта.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15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196752"/>
            <a:ext cx="3672407" cy="2959261"/>
          </a:xfrm>
        </p:spPr>
      </p:pic>
      <p:pic>
        <p:nvPicPr>
          <p:cNvPr id="47106" name="Picture 2" descr="http://wap.mplaza.ru/parser/images/7aec0ffd61a8c1e7c2656f2429d6dc7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56992"/>
            <a:ext cx="3744416" cy="310739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188640"/>
            <a:ext cx="89644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Профессия «Мастер линии»</a:t>
            </a:r>
            <a:endParaRPr lang="ru-RU" sz="5400" b="0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60032" y="1412776"/>
            <a:ext cx="38164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Контролирует автоматический процессом на молокозаводе 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4581128"/>
            <a:ext cx="38164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Наблюдает или выполняет  процесс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изготовления , фасовки, упаковки и т.д. 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http://daypic.ru/pars/20140910/20140910_3842/3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5184576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79512" y="0"/>
            <a:ext cx="89644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Профессия «Фасовщик»</a:t>
            </a:r>
            <a:endParaRPr lang="ru-RU" sz="5400" b="0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yagotin-foodsmarket_inf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4544" y="3212976"/>
            <a:ext cx="4860032" cy="3645024"/>
          </a:xfrm>
          <a:prstGeom prst="rect">
            <a:avLst/>
          </a:prstGeom>
        </p:spPr>
      </p:pic>
      <p:pic>
        <p:nvPicPr>
          <p:cNvPr id="10" name="Рисунок 9" descr="http://daypic.ru/pars/20140910/20140910_3842/34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1432" y="2276872"/>
            <a:ext cx="5112568" cy="338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329595"/>
          </a:xfrm>
        </p:spPr>
        <p:txBody>
          <a:bodyPr/>
          <a:lstStyle/>
          <a:p>
            <a:r>
              <a:rPr lang="ru-RU" sz="3600" dirty="0" err="1" smtClean="0"/>
              <a:t>Лисаковская</a:t>
            </a:r>
            <a:r>
              <a:rPr lang="ru-RU" sz="3600" dirty="0" smtClean="0"/>
              <a:t> </a:t>
            </a:r>
            <a:br>
              <a:rPr lang="ru-RU" sz="3600" dirty="0" smtClean="0"/>
            </a:br>
            <a:r>
              <a:rPr lang="ru-RU" sz="3600" dirty="0" smtClean="0"/>
              <a:t>фирма «ДЕП» </a:t>
            </a:r>
            <a:endParaRPr lang="ru-RU" sz="3600" dirty="0"/>
          </a:p>
        </p:txBody>
      </p:sp>
      <p:pic>
        <p:nvPicPr>
          <p:cNvPr id="4" name="Рисунок 3" descr="K3vH9Z05E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-1"/>
            <a:ext cx="2699792" cy="1916853"/>
          </a:xfrm>
          <a:prstGeom prst="rect">
            <a:avLst/>
          </a:prstGeom>
        </p:spPr>
      </p:pic>
      <p:pic>
        <p:nvPicPr>
          <p:cNvPr id="6" name="Рисунок 5" descr="novosti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484784"/>
            <a:ext cx="3384376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20140116084342102_big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861048"/>
            <a:ext cx="3924944" cy="2530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9154" name="Picture 2" descr="http://cdn.stpulscen.ru/system/images/product/002/257/748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852101"/>
            <a:ext cx="3744416" cy="2558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71600" y="188640"/>
            <a:ext cx="7733928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0" marR="0" lvl="0" indent="0" algn="l" defTabSz="91281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-125" normalizeH="0" baseline="0" noProof="0" dirty="0" smtClean="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uLnTx/>
                <a:uFillTx/>
                <a:latin typeface="Trebuchet MS" pitchFamily="34" charset="0"/>
                <a:ea typeface="+mn-ea"/>
                <a:cs typeface="Arial" charset="0"/>
              </a:rPr>
              <a:t>Задача 6.</a:t>
            </a:r>
            <a:endParaRPr kumimoji="0" lang="ru-RU" sz="4800" b="0" i="0" u="none" strike="noStrike" kern="1200" cap="none" spc="-125" normalizeH="0" baseline="0" noProof="0" dirty="0">
              <a:ln w="3175">
                <a:noFill/>
              </a:ln>
              <a:gradFill>
                <a:gsLst>
                  <a:gs pos="0">
                    <a:srgbClr val="2E59B0"/>
                  </a:gs>
                  <a:gs pos="49000">
                    <a:srgbClr val="161D32"/>
                  </a:gs>
                  <a:gs pos="100000">
                    <a:srgbClr val="000000"/>
                  </a:gs>
                </a:gsLst>
                <a:lin ang="5400000" scaled="0"/>
              </a:gradFill>
              <a:effectLst/>
              <a:uLnTx/>
              <a:uFillTx/>
              <a:latin typeface="Trebuchet MS" pitchFamily="34" charset="0"/>
              <a:ea typeface="+mn-ea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908720"/>
            <a:ext cx="8100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800" i="1" dirty="0"/>
              <a:t>В магазин привезли кисломолочную продукцию – кефир, катык и ряженку. Кефира 3/4 части, катыка 1/8  часть, а ряженки 21л.  Сколько кефира привезли в магазин?</a:t>
            </a:r>
            <a:endParaRPr lang="ru-RU" sz="2800" i="1" dirty="0"/>
          </a:p>
        </p:txBody>
      </p:sp>
      <p:pic>
        <p:nvPicPr>
          <p:cNvPr id="50178" name="Picture 2" descr="http://cit.press/images/news/2012-10/8/358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780928"/>
            <a:ext cx="5040560" cy="3780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856424" y="5589240"/>
            <a:ext cx="22875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126</a:t>
            </a:r>
            <a:endParaRPr lang="ru-RU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1204561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368"/>
          <a:stretch>
            <a:fillRect/>
          </a:stretch>
        </p:blipFill>
        <p:spPr>
          <a:xfrm>
            <a:off x="4860032" y="908720"/>
            <a:ext cx="4283968" cy="3975877"/>
          </a:xfrm>
        </p:spPr>
      </p:pic>
      <p:pic>
        <p:nvPicPr>
          <p:cNvPr id="5" name="Рисунок 4" descr="1381422830_merchan4.jpg"/>
          <p:cNvPicPr>
            <a:picLocks noChangeAspect="1"/>
          </p:cNvPicPr>
          <p:nvPr/>
        </p:nvPicPr>
        <p:blipFill>
          <a:blip r:embed="rId3" cstate="print"/>
          <a:srcRect l="19334" r="6183"/>
          <a:stretch>
            <a:fillRect/>
          </a:stretch>
        </p:blipFill>
        <p:spPr>
          <a:xfrm>
            <a:off x="0" y="908720"/>
            <a:ext cx="4427984" cy="3747260"/>
          </a:xfrm>
          <a:prstGeom prst="rect">
            <a:avLst/>
          </a:prstGeom>
        </p:spPr>
      </p:pic>
      <p:pic>
        <p:nvPicPr>
          <p:cNvPr id="6" name="Рисунок 5" descr="d1f7dbd2ab7d.jpg"/>
          <p:cNvPicPr>
            <a:picLocks noChangeAspect="1"/>
          </p:cNvPicPr>
          <p:nvPr/>
        </p:nvPicPr>
        <p:blipFill>
          <a:blip r:embed="rId4" cstate="print"/>
          <a:srcRect b="17452"/>
          <a:stretch>
            <a:fillRect/>
          </a:stretch>
        </p:blipFill>
        <p:spPr>
          <a:xfrm>
            <a:off x="2123728" y="3429000"/>
            <a:ext cx="4707804" cy="3429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0"/>
            <a:ext cx="89644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Профессия «Продавец»</a:t>
            </a:r>
            <a:endParaRPr lang="ru-RU" sz="5400" b="0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404664"/>
            <a:ext cx="45592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Математика и… </a:t>
            </a:r>
            <a:endParaRPr lang="ru-RU" sz="4800" dirty="0">
              <a:solidFill>
                <a:srgbClr val="00206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115616" y="1268760"/>
          <a:ext cx="777686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43608" y="620688"/>
            <a:ext cx="7051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Интеграция осуществляется через </a:t>
            </a:r>
            <a:endParaRPr lang="ru-RU" sz="4000" dirty="0">
              <a:solidFill>
                <a:srgbClr val="002060"/>
              </a:solidFill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5148064" y="2924944"/>
          <a:ext cx="331236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1043608" y="188640"/>
          <a:ext cx="3672408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 3"/>
          <p:cNvSpPr/>
          <p:nvPr/>
        </p:nvSpPr>
        <p:spPr>
          <a:xfrm rot="1828694">
            <a:off x="2507940" y="2450103"/>
            <a:ext cx="3456384" cy="2884257"/>
          </a:xfrm>
          <a:prstGeom prst="leftCircularArrow">
            <a:avLst>
              <a:gd name="adj1" fmla="val 2522"/>
              <a:gd name="adj2" fmla="val 305807"/>
              <a:gd name="adj3" fmla="val 2081318"/>
              <a:gd name="adj4" fmla="val 9024489"/>
              <a:gd name="adj5" fmla="val 2942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flat" dir="t"/>
          </a:scene3d>
          <a:sp3d z="-80000" prstMaterial="plastic">
            <a:bevelT w="50800" h="50800"/>
            <a:bevelB w="25400" h="2540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15616" y="692696"/>
          <a:ext cx="7488832" cy="5626455"/>
        </p:xfrm>
        <a:graphic>
          <a:graphicData uri="http://schemas.openxmlformats.org/drawingml/2006/table">
            <a:tbl>
              <a:tblPr/>
              <a:tblGrid>
                <a:gridCol w="1008112"/>
                <a:gridCol w="6480720"/>
              </a:tblGrid>
              <a:tr h="144016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Повторение материала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468" marR="19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Упрости  выражение и найди его </a:t>
                      </a:r>
                    </a:p>
                    <a:p>
                      <a:pPr lvl="0"/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значение при заданных значениях переменных.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(а+2с)(а-2с)  при с=3, а=67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(4х+3у)(3у-4х)-219  при х=6, у=10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(5х-1)</a:t>
                      </a:r>
                      <a:r>
                        <a:rPr lang="ru-RU" sz="14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+(х-5)(х+5)-473   при х=10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Ответ: 97,105, 2003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9468" marR="19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3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Работа с текстом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468" marR="19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Now, you are going to work in four groups. You are given the text and the worksheet with numbers. You are to read and translate the text and fill-in the worksheet with information from the text that connected with these numbers. 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You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have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20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minutes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to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do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this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task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Bayterek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latin typeface="Times New Roman"/>
                          <a:ea typeface="Calibri"/>
                          <a:cs typeface="Times New Roman"/>
                        </a:rPr>
                        <a:t>Bayterek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 Tower is one of the most famous sites in Astana, the capital of Kazakhstan. 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The capital of the republic was moved from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Almaty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to Astana in 1997. </a:t>
                      </a:r>
                      <a:b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Bayterek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Tower was inaugurated on August 30, 2003.</a:t>
                      </a:r>
                      <a:b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The tower is 105 meters high and its observation  platform is set at 97 meters, to symbolize the year the capital was moved. </a:t>
                      </a:r>
                      <a:b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The diameter of the ball is 22 meters.</a:t>
                      </a:r>
                      <a:b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There is an imprint of President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Nursultan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Nazarbayev's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hand at the top floor in the sphere as well as a set of signatures of the participants of the first Congress of World Religious held in Astana.</a:t>
                      </a:r>
                      <a:b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The Kazakhs have nicknamed it “The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Chupa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Chups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” for its resemblance to a lollipop.</a:t>
                      </a:r>
                      <a:b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1400" dirty="0" err="1">
                          <a:latin typeface="Times New Roman"/>
                          <a:ea typeface="Times New Roman"/>
                          <a:cs typeface="Times New Roman"/>
                        </a:rPr>
                        <a:t>Bayterek</a:t>
                      </a: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 symbolizes Astana just as the Eiffel Tower symbolizes Paris</a:t>
                      </a:r>
                      <a:r>
                        <a:rPr lang="en-US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468" marR="19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28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Проверка и оценка работы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468" marR="19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Calibri"/>
                          <a:cs typeface="Times New Roman"/>
                        </a:rPr>
                        <a:t>Your time is over. And now, we are going to watch a small video. Your task is to watch the video and check your answers.</a:t>
                      </a:r>
                      <a:r>
                        <a:rPr lang="en-US" sz="1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Критерий оценки: за каждое верно выполненное задание (строчку) 1балл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468" marR="194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Управляющая кнопка: фильм 3">
            <a:hlinkClick r:id="rId2" action="ppaction://hlinkfile" highlightClick="1"/>
          </p:cNvPr>
          <p:cNvSpPr/>
          <p:nvPr/>
        </p:nvSpPr>
        <p:spPr>
          <a:xfrm>
            <a:off x="323528" y="1196752"/>
            <a:ext cx="360040" cy="28803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88640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Математика +английский язык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25" name="Picture 1" descr="G:\My\сборник уроков\Бйтерек\конкурсные материалы Шилин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97152"/>
            <a:ext cx="2112235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G:\My\сборник уроков\Бйтерек\конкурсные материалы Шилина\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2564904"/>
            <a:ext cx="2075723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52477" t="18939" r="27561" b="61789"/>
          <a:stretch>
            <a:fillRect/>
          </a:stretch>
        </p:blipFill>
        <p:spPr bwMode="auto">
          <a:xfrm>
            <a:off x="6660232" y="260648"/>
            <a:ext cx="2232248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475656" y="6488668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7 класс, 2017      Тема: Многочлены,  </a:t>
            </a:r>
            <a:r>
              <a:rPr lang="ru-RU" b="1" i="1" dirty="0" err="1" smtClean="0">
                <a:solidFill>
                  <a:srgbClr val="7030A0"/>
                </a:solidFill>
              </a:rPr>
              <a:t>Байтерек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4" name="Picture 16"/>
          <p:cNvPicPr>
            <a:picLocks noChangeAspect="1" noChangeArrowheads="1"/>
          </p:cNvPicPr>
          <p:nvPr/>
        </p:nvPicPr>
        <p:blipFill>
          <a:blip r:embed="rId3" cstate="print"/>
          <a:srcRect l="32875" t="20921" r="37988" b="45312"/>
          <a:stretch>
            <a:fillRect/>
          </a:stretch>
        </p:blipFill>
        <p:spPr bwMode="auto">
          <a:xfrm>
            <a:off x="971600" y="836712"/>
            <a:ext cx="458851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7" descr="G:\My\сборник уроков\урок саморегулируемое обучение 10класс 2017\8585dc9e5468be69b7430c5bc37573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764704"/>
            <a:ext cx="3189095" cy="2911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18" descr="G:\My\сборник уроков\урок саморегулируемое обучение 10класс 2017\Слайд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717032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115616" y="188640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Математика +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история+профориентация+экономика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35696" y="648866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10 класс, 2017      Тема: Производная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25" name="Picture 19" descr="G:\My\сборник уроков\урок саморегулируемое обучение 10класс 2017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4365104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100_868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4725144"/>
            <a:ext cx="2561861" cy="1921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100_867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16016" y="3703849"/>
            <a:ext cx="2513855" cy="1885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4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43608" y="620689"/>
          <a:ext cx="5400600" cy="5493703"/>
        </p:xfrm>
        <a:graphic>
          <a:graphicData uri="http://schemas.openxmlformats.org/drawingml/2006/table">
            <a:tbl>
              <a:tblPr/>
              <a:tblGrid>
                <a:gridCol w="2736304"/>
                <a:gridCol w="2664296"/>
              </a:tblGrid>
              <a:tr h="1707871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Найди верные коэффициенты  для уравнений.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37(х-2)=4-20х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-2,5(1+х)=1,6х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10х+155=-205х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2(10х-5)=4(7-5х)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17х-14=16,5х-1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Ответ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67; 4,1; 215; 40; 0,5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707" marR="607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Климат Маркаколя весьма суров, лишь 67 безморозных дней приходится на весь год. Среднегодовая температура -4,1 градуса. В самые холодные месяцы выпадает 215 миллиметров осадков, или 40 процентов годовой нормы, снег в горах достигает за зиму почти полутораметровой толщины. Весной и даже летом часты заморозки, воздух постоянно увлажнен.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707" marR="607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2728">
                <a:tc>
                  <a:txBody>
                    <a:bodyPr/>
                    <a:lstStyle/>
                    <a:p>
                      <a:pPr lvl="0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Реши тест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1)Число перед буквой называется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А) корень    Ж)множитель  Ф)коэффициент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2) Приведение подобных слагаемых – это..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Л) сложение коэффициентов Н)перенос из одной части уравнения в другую 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Я) раскрытие скобок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3) Уравнение вида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ох=о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…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К) не имеет решения   В) имеет единственный корень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х=о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О) имеет множество решений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4) Уравнение вида 0х=5…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Р) не имеет решения   У) имеет единственный корень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х=о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Т) имеет множество решений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5) При раскрытии скобок нужно 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Е) складывать коэффициенты  А)пользоваться правилом знаков  И) менять знаки слагаемых на противоположные 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Ответ:  ФЛОРА</a:t>
                      </a:r>
                    </a:p>
                    <a:p>
                      <a:pPr marL="45720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707" marR="607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Флора заповедника богата полезными видами растений. 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     Из растений, занесенных в Красную книгу , здесь охраняются 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/>
                        </a:rPr>
                        <a:t>кандык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/>
                        </a:rPr>
                        <a:t> сибирский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пион степной,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родиола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розовая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3"/>
                        </a:rPr>
                        <a:t> (золотой корень)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ревень алтайский, тюльпан </a:t>
                      </a:r>
                      <a:r>
                        <a:rPr lang="ru-RU" sz="11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разнолепестной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др.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0707" marR="607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 l="26402" t="24528" r="15000" b="15028"/>
          <a:stretch>
            <a:fillRect/>
          </a:stretch>
        </p:blipFill>
        <p:spPr bwMode="auto">
          <a:xfrm>
            <a:off x="6516216" y="620688"/>
            <a:ext cx="2267744" cy="171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 l="2576" t="20148" r="76818" b="36052"/>
          <a:stretch>
            <a:fillRect/>
          </a:stretch>
        </p:blipFill>
        <p:spPr bwMode="auto">
          <a:xfrm>
            <a:off x="6516216" y="2420888"/>
            <a:ext cx="2304256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15616" y="188640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Математика +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география+биология+экология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5696" y="648866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6 класс, 2016      Тема: Алгебраические выражения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/>
          <a:srcRect l="27046" t="24528" r="13712" b="14152"/>
          <a:stretch>
            <a:fillRect/>
          </a:stretch>
        </p:blipFill>
        <p:spPr bwMode="auto">
          <a:xfrm>
            <a:off x="3851920" y="3861048"/>
            <a:ext cx="2520280" cy="1917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4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048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23182" t="20148" r="7916" b="10648"/>
          <a:stretch>
            <a:fillRect/>
          </a:stretch>
        </p:blipFill>
        <p:spPr bwMode="auto">
          <a:xfrm>
            <a:off x="5067850" y="836712"/>
            <a:ext cx="360860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22538" t="19272" r="7916" b="10648"/>
          <a:stretch>
            <a:fillRect/>
          </a:stretch>
        </p:blipFill>
        <p:spPr bwMode="auto">
          <a:xfrm>
            <a:off x="5076056" y="3645024"/>
            <a:ext cx="3600400" cy="2666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 l="23182" t="19272" r="7916" b="10648"/>
          <a:stretch>
            <a:fillRect/>
          </a:stretch>
        </p:blipFill>
        <p:spPr bwMode="auto">
          <a:xfrm>
            <a:off x="1259632" y="3645024"/>
            <a:ext cx="3528392" cy="263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 l="27690" t="24528" r="13068" b="15904"/>
          <a:stretch>
            <a:fillRect/>
          </a:stretch>
        </p:blipFill>
        <p:spPr bwMode="auto">
          <a:xfrm>
            <a:off x="1259632" y="836712"/>
            <a:ext cx="360463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Управляющая кнопка: фильм 5">
            <a:hlinkClick r:id="rId6" action="ppaction://hlinkfile" highlightClick="1"/>
          </p:cNvPr>
          <p:cNvSpPr/>
          <p:nvPr/>
        </p:nvSpPr>
        <p:spPr>
          <a:xfrm>
            <a:off x="323528" y="1196752"/>
            <a:ext cx="360040" cy="28803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188640"/>
            <a:ext cx="8028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Математика +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география+история+профориентация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648866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7 класс, 2016      Тема: Алгебраические дроби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6" name="Picture 26"/>
          <p:cNvPicPr>
            <a:picLocks noChangeAspect="1" noChangeArrowheads="1"/>
          </p:cNvPicPr>
          <p:nvPr/>
        </p:nvPicPr>
        <p:blipFill>
          <a:blip r:embed="rId2" cstate="print"/>
          <a:srcRect l="27562" t="35618" r="27551" b="16405"/>
          <a:stretch>
            <a:fillRect/>
          </a:stretch>
        </p:blipFill>
        <p:spPr bwMode="auto">
          <a:xfrm>
            <a:off x="1043608" y="1124744"/>
            <a:ext cx="7776864" cy="475252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9" name="Управляющая кнопка: фильм 28">
            <a:hlinkClick r:id="rId3" action="ppaction://hlinkfile" highlightClick="1"/>
          </p:cNvPr>
          <p:cNvSpPr/>
          <p:nvPr/>
        </p:nvSpPr>
        <p:spPr>
          <a:xfrm>
            <a:off x="323528" y="1196752"/>
            <a:ext cx="360040" cy="288032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115616" y="188640"/>
            <a:ext cx="8028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Математика +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история+воспитание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патриотизма+краеведение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7584" y="648866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7 класс, 2016      Тема: Алгебраические дроби, </a:t>
            </a:r>
            <a:r>
              <a:rPr lang="ru-RU" b="1" i="1" dirty="0" err="1" smtClean="0">
                <a:solidFill>
                  <a:srgbClr val="7030A0"/>
                </a:solidFill>
              </a:rPr>
              <a:t>Сейтхан</a:t>
            </a:r>
            <a:r>
              <a:rPr lang="ru-RU" b="1" i="1" dirty="0" smtClean="0">
                <a:solidFill>
                  <a:srgbClr val="7030A0"/>
                </a:solidFill>
              </a:rPr>
              <a:t> </a:t>
            </a:r>
            <a:r>
              <a:rPr lang="ru-RU" b="1" i="1" dirty="0" err="1" smtClean="0">
                <a:solidFill>
                  <a:srgbClr val="7030A0"/>
                </a:solidFill>
              </a:rPr>
              <a:t>Темирбаев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70C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910</Words>
  <Application>Microsoft Office PowerPoint</Application>
  <PresentationFormat>Экран (4:3)</PresentationFormat>
  <Paragraphs>132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Решение задач на составление уравнения.</vt:lpstr>
      <vt:lpstr>Задача 1.</vt:lpstr>
      <vt:lpstr>Слайд 12</vt:lpstr>
      <vt:lpstr>Задача 2.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Лисаковская  фирма «ДЕП» 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</cp:lastModifiedBy>
  <cp:revision>52</cp:revision>
  <dcterms:created xsi:type="dcterms:W3CDTF">2014-07-06T18:18:01Z</dcterms:created>
  <dcterms:modified xsi:type="dcterms:W3CDTF">2021-11-30T15:42:09Z</dcterms:modified>
</cp:coreProperties>
</file>