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78" r:id="rId22"/>
    <p:sldId id="280" r:id="rId23"/>
    <p:sldId id="281" r:id="rId24"/>
    <p:sldId id="282" r:id="rId25"/>
    <p:sldId id="284" r:id="rId26"/>
    <p:sldId id="285" r:id="rId27"/>
    <p:sldId id="287" r:id="rId28"/>
    <p:sldId id="289" r:id="rId29"/>
    <p:sldId id="29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00BFD7-3997-4C3F-B47B-D0B111B1EAD1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22310B5-9E64-4691-A5B5-B2135DC9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81"/>
            <a:ext cx="8458200" cy="2520279"/>
          </a:xfrm>
        </p:spPr>
        <p:txBody>
          <a:bodyPr/>
          <a:lstStyle/>
          <a:p>
            <a:r>
              <a:rPr lang="ru-RU" dirty="0" smtClean="0"/>
              <a:t>Приспособления к швейной машине.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509120"/>
            <a:ext cx="5711552" cy="158417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Подготовила</a:t>
            </a:r>
            <a:r>
              <a:rPr lang="en-US" dirty="0" smtClean="0"/>
              <a:t>:</a:t>
            </a:r>
            <a:r>
              <a:rPr lang="ru-RU" dirty="0" smtClean="0"/>
              <a:t>  </a:t>
            </a:r>
            <a:r>
              <a:rPr lang="ru-RU" dirty="0" smtClean="0"/>
              <a:t>учитель </a:t>
            </a:r>
            <a:r>
              <a:rPr lang="ru-RU" dirty="0" smtClean="0"/>
              <a:t>швейного дела 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</a:t>
            </a:r>
            <a:r>
              <a:rPr lang="ru-RU" dirty="0" err="1" smtClean="0"/>
              <a:t>Древицкая</a:t>
            </a:r>
            <a:r>
              <a:rPr lang="ru-RU" dirty="0" smtClean="0"/>
              <a:t> М. В.</a:t>
            </a:r>
            <a:r>
              <a:rPr lang="ru-RU" dirty="0" smtClean="0"/>
              <a:t>                         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Лапка </a:t>
            </a:r>
            <a:r>
              <a:rPr lang="ru-RU" dirty="0" err="1" smtClean="0"/>
              <a:t>запошиватель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071678"/>
            <a:ext cx="4214842" cy="4071966"/>
          </a:xfrm>
        </p:spPr>
      </p:pic>
      <p:pic>
        <p:nvPicPr>
          <p:cNvPr id="6" name="Содержимое 5" descr="i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71678"/>
            <a:ext cx="4038600" cy="39290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4071966" cy="4202922"/>
          </a:xfrm>
        </p:spPr>
      </p:pic>
      <p:pic>
        <p:nvPicPr>
          <p:cNvPr id="6" name="Содержимое 5" descr="i (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2" y="1142984"/>
            <a:ext cx="3762375" cy="4274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3929089" cy="4202922"/>
          </a:xfrm>
        </p:spPr>
      </p:pic>
      <p:pic>
        <p:nvPicPr>
          <p:cNvPr id="6" name="Содержимое 5" descr="i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1214422"/>
            <a:ext cx="4214841" cy="42029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Лапка для выполнения складок</a:t>
            </a:r>
            <a:endParaRPr lang="ru-RU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143116"/>
            <a:ext cx="4000528" cy="3274228"/>
          </a:xfrm>
        </p:spPr>
      </p:pic>
      <p:pic>
        <p:nvPicPr>
          <p:cNvPr id="6" name="Содержимое 5" descr="i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071678"/>
            <a:ext cx="4143404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3857652" cy="4202922"/>
          </a:xfrm>
        </p:spPr>
      </p:pic>
      <p:pic>
        <p:nvPicPr>
          <p:cNvPr id="6" name="Содержимое 5" descr="i (4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7" y="1214422"/>
            <a:ext cx="3929090" cy="42029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Лапка для потайного стежка</a:t>
            </a:r>
            <a:endParaRPr lang="ru-RU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214554"/>
            <a:ext cx="4000528" cy="4357718"/>
          </a:xfrm>
        </p:spPr>
      </p:pic>
      <p:pic>
        <p:nvPicPr>
          <p:cNvPr id="6" name="Содержимое 5" descr="i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2214554"/>
            <a:ext cx="3786213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Лапка с ограничительной линейкой</a:t>
            </a:r>
            <a:endParaRPr lang="ru-RU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000240"/>
            <a:ext cx="4257676" cy="4214842"/>
          </a:xfrm>
        </p:spPr>
      </p:pic>
      <p:pic>
        <p:nvPicPr>
          <p:cNvPr id="6" name="Содержимое 5" descr="i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1928802"/>
            <a:ext cx="3714776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cead2fe41bce4c443d35bf3f9503dc1_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071547"/>
            <a:ext cx="4038600" cy="4688962"/>
          </a:xfrm>
        </p:spPr>
      </p:pic>
      <p:pic>
        <p:nvPicPr>
          <p:cNvPr id="6" name="Содержимое 5" descr="i (4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1142984"/>
            <a:ext cx="3857651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Лапка рубильник</a:t>
            </a:r>
            <a:endParaRPr lang="ru-RU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2550" y="2071678"/>
            <a:ext cx="3433764" cy="4357718"/>
          </a:xfrm>
        </p:spPr>
      </p:pic>
      <p:pic>
        <p:nvPicPr>
          <p:cNvPr id="6" name="Содержимое 5" descr="i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2143116"/>
            <a:ext cx="3429023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Штопальные лапки</a:t>
            </a:r>
            <a:endParaRPr lang="ru-RU" dirty="0"/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071678"/>
            <a:ext cx="5214974" cy="4572032"/>
          </a:xfrm>
        </p:spPr>
      </p:pic>
      <p:pic>
        <p:nvPicPr>
          <p:cNvPr id="6" name="Содержимое 5" descr="i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62624" y="2071678"/>
            <a:ext cx="3167093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 швейных  машин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/>
              <a:t>Производственные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2400" dirty="0" smtClean="0"/>
              <a:t>Бытовые</a:t>
            </a:r>
          </a:p>
          <a:p>
            <a:endParaRPr lang="ru-RU" sz="2400" dirty="0"/>
          </a:p>
        </p:txBody>
      </p:sp>
      <p:pic>
        <p:nvPicPr>
          <p:cNvPr id="7" name="Содержимое 6" descr="i (3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55573" y="2857497"/>
            <a:ext cx="4396131" cy="3429023"/>
          </a:xfrm>
        </p:spPr>
      </p:pic>
      <p:pic>
        <p:nvPicPr>
          <p:cNvPr id="8" name="Содержимое 7" descr="i (2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2786058"/>
            <a:ext cx="3857652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Штопальная лапка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Эта функция позволяет заштопать участок ткани не используя лоскуты.</a:t>
            </a:r>
            <a:endParaRPr lang="ru-RU" dirty="0"/>
          </a:p>
        </p:txBody>
      </p:sp>
      <p:pic>
        <p:nvPicPr>
          <p:cNvPr id="5" name="Содержимое 4" descr="i (7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8774" y="2285992"/>
            <a:ext cx="3205191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5286412" cy="5286412"/>
          </a:xfrm>
        </p:spPr>
      </p:pic>
      <p:pic>
        <p:nvPicPr>
          <p:cNvPr id="6" name="Содержимое 5" descr="i (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62624" y="1857364"/>
            <a:ext cx="2881341" cy="35599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Лапки для пришивания пуговиц</a:t>
            </a:r>
            <a:endParaRPr lang="ru-RU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143116"/>
            <a:ext cx="4286280" cy="4500594"/>
          </a:xfrm>
        </p:spPr>
      </p:pic>
      <p:pic>
        <p:nvPicPr>
          <p:cNvPr id="6" name="Содержимое 5" descr="i (4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571744"/>
            <a:ext cx="4038600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3857652" cy="4202922"/>
          </a:xfrm>
        </p:spPr>
      </p:pic>
      <p:pic>
        <p:nvPicPr>
          <p:cNvPr id="6" name="Содержимое 5" descr="i (9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3" y="1071546"/>
            <a:ext cx="4357718" cy="43457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4071966" cy="4202922"/>
          </a:xfrm>
        </p:spPr>
      </p:pic>
      <p:pic>
        <p:nvPicPr>
          <p:cNvPr id="6" name="Содержимое 5" descr="i (7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1142984"/>
            <a:ext cx="4000527" cy="4274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Охрана труда при работе на швейной машине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*К выполнению работ на швейной машине  учащиеся допускаются с пятого класса</a:t>
            </a:r>
            <a:endParaRPr lang="ru-RU" dirty="0"/>
          </a:p>
        </p:txBody>
      </p:sp>
      <p:pic>
        <p:nvPicPr>
          <p:cNvPr id="5" name="Содержимое 4" descr="i (1)ч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928670"/>
            <a:ext cx="4572032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Перед началом работы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dirty="0" smtClean="0"/>
              <a:t>*Волосы убрать в тугой узел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*застегнуть манжеты рукавов</a:t>
            </a:r>
            <a:endParaRPr lang="ru-RU" dirty="0"/>
          </a:p>
        </p:txBody>
      </p:sp>
      <p:pic>
        <p:nvPicPr>
          <p:cNvPr id="5" name="Содержимое 4" descr="iнн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642918"/>
            <a:ext cx="4357718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 время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*Не наклоняйтесь близко к движущимся частям машины.</a:t>
            </a:r>
          </a:p>
          <a:p>
            <a:r>
              <a:rPr lang="ru-RU" sz="2000" dirty="0" smtClean="0"/>
              <a:t>*Проверьте, нет ли посторонних предметов на платформе машины.</a:t>
            </a:r>
          </a:p>
          <a:p>
            <a:r>
              <a:rPr lang="ru-RU" sz="2000" dirty="0" smtClean="0"/>
              <a:t>*Следите за правильным положением рук, чтобы не поранить пальцы.</a:t>
            </a:r>
          </a:p>
          <a:p>
            <a:r>
              <a:rPr lang="ru-RU" sz="2000" dirty="0" smtClean="0"/>
              <a:t>*Не подходите близко к работающим на машине, не отвлекайте их от работы и не передавайте через них никаких предметов.</a:t>
            </a:r>
          </a:p>
          <a:p>
            <a:r>
              <a:rPr lang="ru-RU" sz="2000" dirty="0" smtClean="0"/>
              <a:t>*При появлении запаха горелой резины или дыма отключите машину от электросети и сообщите об этом учителю.</a:t>
            </a:r>
          </a:p>
          <a:p>
            <a:r>
              <a:rPr lang="ru-RU" sz="2000" dirty="0" smtClean="0"/>
              <a:t>*После работы обязательно выключите машину.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 окончании работы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400" dirty="0" smtClean="0"/>
              <a:t>*Отключите швейную машину от электросети.</a:t>
            </a:r>
          </a:p>
          <a:p>
            <a:r>
              <a:rPr lang="ru-RU" sz="2400" dirty="0" smtClean="0"/>
              <a:t>*Привести рабочее место в порядок.</a:t>
            </a:r>
          </a:p>
          <a:p>
            <a:r>
              <a:rPr lang="ru-RU" sz="2400" dirty="0" smtClean="0"/>
              <a:t>*Провести уборку помещения.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i (1)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642918"/>
            <a:ext cx="4786345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закрепления</a:t>
            </a:r>
            <a:endParaRPr lang="ru-RU" dirty="0"/>
          </a:p>
        </p:txBody>
      </p:sp>
      <p:pic>
        <p:nvPicPr>
          <p:cNvPr id="5" name="Содержимое 4" descr="i (1)ф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143116"/>
            <a:ext cx="4143403" cy="435771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*Назовите приспособления для швейных машин.</a:t>
            </a:r>
          </a:p>
          <a:p>
            <a:r>
              <a:rPr lang="ru-RU" dirty="0" smtClean="0"/>
              <a:t>*Какую они выполняют функцию?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Производственные машины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Универсальная машина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2000" dirty="0" smtClean="0"/>
              <a:t>Специальная машина</a:t>
            </a:r>
            <a:endParaRPr lang="ru-RU" sz="2000" dirty="0"/>
          </a:p>
        </p:txBody>
      </p:sp>
      <p:pic>
        <p:nvPicPr>
          <p:cNvPr id="7" name="Содержимое 6" descr="i (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90258" y="2887751"/>
            <a:ext cx="4138866" cy="3684521"/>
          </a:xfrm>
        </p:spPr>
      </p:pic>
      <p:pic>
        <p:nvPicPr>
          <p:cNvPr id="8" name="Содержимое 7" descr="i (4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2857496"/>
            <a:ext cx="3929090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Бытовые швейные машины:    Машины с ручным приводом</a:t>
            </a:r>
            <a:endParaRPr lang="ru-RU" dirty="0"/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214554"/>
            <a:ext cx="4000528" cy="4214842"/>
          </a:xfrm>
        </p:spPr>
      </p:pic>
      <p:pic>
        <p:nvPicPr>
          <p:cNvPr id="6" name="Содержимое 5" descr="i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2285992"/>
            <a:ext cx="3714775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Машина с ножным приводом</a:t>
            </a:r>
            <a:endParaRPr lang="ru-RU" dirty="0"/>
          </a:p>
        </p:txBody>
      </p:sp>
      <p:pic>
        <p:nvPicPr>
          <p:cNvPr id="5" name="Содержимое 4" descr="i (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214554"/>
            <a:ext cx="4071965" cy="4286280"/>
          </a:xfrm>
        </p:spPr>
      </p:pic>
      <p:pic>
        <p:nvPicPr>
          <p:cNvPr id="6" name="Содержимое 5" descr="i (7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2214554"/>
            <a:ext cx="3786214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Машины с электроприводом</a:t>
            </a:r>
            <a:endParaRPr lang="ru-RU" dirty="0"/>
          </a:p>
        </p:txBody>
      </p:sp>
      <p:pic>
        <p:nvPicPr>
          <p:cNvPr id="5" name="Содержимое 4" descr="Hot-sales-Maquina-para-costura-Portable-Clothes-Fabrics-Sewing-Machine-Good-Gift-Home-Us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57364"/>
            <a:ext cx="4471990" cy="4674405"/>
          </a:xfrm>
        </p:spPr>
      </p:pic>
      <p:pic>
        <p:nvPicPr>
          <p:cNvPr id="6" name="Содержимое 5" descr="i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2714620"/>
            <a:ext cx="4000527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Приспособления к швейной машине:</a:t>
            </a:r>
            <a:endParaRPr lang="ru-RU" sz="20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*лапка для застрачивания шнура</a:t>
            </a:r>
          </a:p>
          <a:p>
            <a:r>
              <a:rPr lang="ru-RU" sz="1800" dirty="0" smtClean="0"/>
              <a:t>*лапка </a:t>
            </a:r>
            <a:r>
              <a:rPr lang="ru-RU" sz="1800" dirty="0" err="1" smtClean="0"/>
              <a:t>запошиватель</a:t>
            </a:r>
            <a:endParaRPr lang="ru-RU" sz="1800" dirty="0" smtClean="0"/>
          </a:p>
          <a:p>
            <a:r>
              <a:rPr lang="ru-RU" sz="1800" dirty="0" smtClean="0"/>
              <a:t>*лапка для выполнения складок</a:t>
            </a:r>
          </a:p>
          <a:p>
            <a:r>
              <a:rPr lang="ru-RU" sz="1800" dirty="0" smtClean="0"/>
              <a:t>*лапка для потайного стежка</a:t>
            </a:r>
          </a:p>
          <a:p>
            <a:r>
              <a:rPr lang="ru-RU" sz="1800" dirty="0" smtClean="0"/>
              <a:t>*лапка с ограничительной линейкой</a:t>
            </a:r>
          </a:p>
          <a:p>
            <a:r>
              <a:rPr lang="ru-RU" sz="1800" dirty="0" smtClean="0"/>
              <a:t>*лапка рубильник</a:t>
            </a:r>
          </a:p>
          <a:p>
            <a:r>
              <a:rPr lang="ru-RU" sz="1800" dirty="0" smtClean="0"/>
              <a:t>*штопальные лапки</a:t>
            </a:r>
          </a:p>
          <a:p>
            <a:r>
              <a:rPr lang="ru-RU" sz="1800" dirty="0" smtClean="0"/>
              <a:t>*лапки для пришивания пуговиц.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Швейная машина облегчила работу над изготовлением изделия. Многофункциональность швейной машины позволяет ускорить процесс изготовления изделия.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Лапка для застрачивания шнура</a:t>
            </a:r>
            <a:endParaRPr lang="ru-RU" dirty="0"/>
          </a:p>
        </p:txBody>
      </p:sp>
      <p:pic>
        <p:nvPicPr>
          <p:cNvPr id="5" name="Содержимое 4" descr="14056_html_m622d67c7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782822"/>
            <a:ext cx="4038600" cy="3459293"/>
          </a:xfrm>
        </p:spPr>
      </p:pic>
      <p:pic>
        <p:nvPicPr>
          <p:cNvPr id="6" name="Содержимое 5" descr="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10200" y="3607594"/>
            <a:ext cx="2514600" cy="1809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928670"/>
            <a:ext cx="4000528" cy="4786346"/>
          </a:xfrm>
        </p:spPr>
      </p:pic>
      <p:pic>
        <p:nvPicPr>
          <p:cNvPr id="6" name="Содержимое 5" descr="i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214422"/>
            <a:ext cx="3857652" cy="4274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</TotalTime>
  <Words>290</Words>
  <Application>Microsoft Office PowerPoint</Application>
  <PresentationFormat>Экран (4:3)</PresentationFormat>
  <Paragraphs>51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Georgia</vt:lpstr>
      <vt:lpstr>Trebuchet MS</vt:lpstr>
      <vt:lpstr>Wingdings 2</vt:lpstr>
      <vt:lpstr>Городская</vt:lpstr>
      <vt:lpstr>Приспособления к швейной машине.</vt:lpstr>
      <vt:lpstr>Классификация  швейных  машин</vt:lpstr>
      <vt:lpstr>Производственные машины</vt:lpstr>
      <vt:lpstr>Бытовые швейные машины:    Машины с ручным приводом</vt:lpstr>
      <vt:lpstr>Машина с ножным приводом</vt:lpstr>
      <vt:lpstr>Машины с электроприводом</vt:lpstr>
      <vt:lpstr>Приспособления к швейной машине:</vt:lpstr>
      <vt:lpstr>Лапка для застрачивания шнура</vt:lpstr>
      <vt:lpstr>Презентация PowerPoint</vt:lpstr>
      <vt:lpstr>Лапка запошиватель</vt:lpstr>
      <vt:lpstr>Презентация PowerPoint</vt:lpstr>
      <vt:lpstr>Презентация PowerPoint</vt:lpstr>
      <vt:lpstr>Лапка для выполнения складок</vt:lpstr>
      <vt:lpstr>Презентация PowerPoint</vt:lpstr>
      <vt:lpstr>Лапка для потайного стежка</vt:lpstr>
      <vt:lpstr>Лапка с ограничительной линейкой</vt:lpstr>
      <vt:lpstr>Презентация PowerPoint</vt:lpstr>
      <vt:lpstr>Лапка рубильник</vt:lpstr>
      <vt:lpstr>Штопальные лапки</vt:lpstr>
      <vt:lpstr>Штопальная лапка</vt:lpstr>
      <vt:lpstr>Презентация PowerPoint</vt:lpstr>
      <vt:lpstr>Лапки для пришивания пуговиц</vt:lpstr>
      <vt:lpstr>Презентация PowerPoint</vt:lpstr>
      <vt:lpstr>Презентация PowerPoint</vt:lpstr>
      <vt:lpstr>Охрана труда при работе на швейной машине</vt:lpstr>
      <vt:lpstr>Перед началом работы</vt:lpstr>
      <vt:lpstr>Во время работы:</vt:lpstr>
      <vt:lpstr>По окончании работы</vt:lpstr>
      <vt:lpstr>Вопросы для закрепления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Приспособления к швейной машине.</dc:title>
  <dc:creator>Boss</dc:creator>
  <cp:lastModifiedBy>Пользователь Windows</cp:lastModifiedBy>
  <cp:revision>22</cp:revision>
  <dcterms:created xsi:type="dcterms:W3CDTF">2016-01-21T12:35:03Z</dcterms:created>
  <dcterms:modified xsi:type="dcterms:W3CDTF">2017-12-07T14:07:13Z</dcterms:modified>
</cp:coreProperties>
</file>