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3A06-1935-4902-B0CD-32119A7BD36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DD95-4AB2-4D7B-9A5A-EA2CB1D0C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Профилактика агрессивного поведения  у детей</a:t>
            </a:r>
            <a:r>
              <a:rPr lang="ru-RU" sz="6000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Бородина Екатерина Геннадьевна</a:t>
            </a:r>
          </a:p>
          <a:p>
            <a:pPr algn="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Учитель биологии </a:t>
            </a:r>
          </a:p>
          <a:p>
            <a:pPr algn="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МКОУ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Юргамышская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СОШ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www.razvitierebenka.net/fotki8/zdorove_mladshikh_shkolni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2790825" cy="23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sdnipro.com/wp-content/uploads/2016/04/56d146fe3919e-1024x6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92314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Ваня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Б. (10 лет) ученик 5-го класса. Растет в полной благополучной интеллигентной семье. Родители спокойные и уравновешенные люди, имеют высшее образование. Ваня постоянно демонстрирует агрессивное поведение. На уроках, переменах, в ход идут пинки, толчки, щипки. Жертвами становятся не только мальчики, но и девочки. Причем совершаются эти деяния Ваней без всяких причин. Создается впечатление, что ребенок выплескивает излишнюю энергию.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рисуночном тесте «Моя семья» изобразил полную идиллию — мама, папа, Ваня, но в разгар рисования подал голос Алеша (мальчик, которого Ваня просто не выносит). Незамедлительно последовала реакция — на рисунке рядом с домочадцами, мирно сидящими на диване, появилось изображение Алеши и надпись: «Я выдергиваю ноги, уши и голову у Алеши Ф.»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Таня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Т. (10 лет). Очень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родителей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ей братика. Если бы она могла предвидеть, что последует за этим! Когда ребенок возник в квартире, начались настоящие страдания Тани. Мама, папа и бабушка постоянно вертелись около этой живой куклы, которая постоянно пищала, плакала и чего-то требовала. Таня почувствовала себя одинокой и никому не нужной. От нее постоянно отмахивались, гнали посмотреть телевизор, посмотреть книжки, порисовать. Таня капризничала, плакала, топала ногами. Ей решительно не хотелось уже никакого братика, не говоря уже о том, чтобы делить родителей с ним. И случилось непоправимое... Однажды, когда папа был на работе, бабушка ушла в магазин, а мама была занята стиркой, Таня схватила ненавистный сверток и выбросила его с балкона 5-го этажа.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просила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40/1332226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Упражнение «Работа с гневом».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СПОСОБЫ ВЫРАЖЕНИЯ (выплескивания) ГНЕВА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</a:rPr>
              <a:t>Громко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спеть любимую песню.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Пометать дротики в мишень.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Попрыгать на скакалке.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Используя «стаканчик для криков», высказать все свои отрицательные эмоции.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Налить в ванну воды, запустить в нее несколько пласт массовых игрушек и бомбить их каучуковым мячом.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Пускать мыльные пузыри.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Устроить «бой» с боксерской грушей.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Быстрыми движениями руки стереть с доски.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Пробежать несколько кругов вокруг дома.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Передвинуть в квартире мебель (например, журнальный столик).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Поиграть в «настольный футбол» (баскетбол, хоккей).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Постирать белье.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Отжаться от пола максимальное количество раз.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Устроить соревнование «Кто громче крикнет», «Кто выше прыгнет», «Кто быстрее пробежит».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Скомкать несколько листов бумаги, а затем их выбросить.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Быстрыми движениями руки нарисовать обидчика, а за тем зачиркать его.</a:t>
            </a:r>
          </a:p>
          <a:p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Слепить из пластилина фигуру обидчика и сломать ее.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ds9-schel.edumsko.ru/uploads/3000/2102/section/372468/137996_html_m7078e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9033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Сын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учится в 3 классе, постоянно подвергается физическим нападкам со стороны одного неадекватного одноклассника, жаловаться учительнице уже замучилась, она ему пальчиком помашет, замечание сделает и всё, ему это всё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по-барабану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 как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его ругают постоянно. У меня мальчик домашний и хоть пытается дать сдачи, но физически не такой крепкий, жалуется мне через день как его ударил этот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неадекват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Посоветуйте,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может в администрацию школы жалобу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написать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сама знакомиться с его родителями не хочу, ибо там только дед занимается воспитанием (он по возрасту больше в отцы подходит) и судя по его речи гоблин такой же агрессивный.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Приемы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констатирующий вопрос («Ты злишься?»);</a:t>
            </a:r>
          </a:p>
          <a:p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- раскрытие мотивов агрессивного поведения («Ты хочешь меня обидеть?», «Ты хочешь продемонстрировать силу?»);</a:t>
            </a:r>
          </a:p>
          <a:p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- обнаружение своих собственных чувств по отношению к нежелательному поведению («Мне не нравится, когда со мной- говорят в таком тоне», «Я сержусь, когда на меня кто-то громко кричит»);</a:t>
            </a:r>
          </a:p>
          <a:p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- апелляция к правилам («Мы же с тобой договаривались!»).Давая обратную связь агрессивному поведению ребенка, взрослый человек должен проявить, по меньшей мере, три качества: заинтересованность, доброжелательность и твердость</a:t>
            </a:r>
          </a:p>
          <a:p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- публично минимизировать вину учащегося («Ты неважно себя чувствуешь», «Ты не хотел его обидеть»), но в беседе с глазу на глаз показать истину; - не требовать полного подчинения, позволить ребенку выполнить ваше требование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по-своему.</a:t>
            </a:r>
            <a:endParaRPr lang="ru-RU" sz="3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Принципы работы с агрессивными детьми для педагога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7173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контакт с ребенком;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уважительное отношение к личности ребенка;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положительное внимание к внутреннему миру ребенка;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безоценочное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восприятие личности ребенка, принятие его в целом;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сотрудничество с ребенком – оказание конструктивной помощи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отреагировании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проблемных ситуаций и наработки навыков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саморегуляции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и контроля.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«Психологическая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поддержка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ребенка -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уже половина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дела»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0" name="AutoShape 2" descr="https://rosadonna.ru/wp-content/uploads/2014/07/shkol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www.vozrogdenie.ru/files/images/2016/35detskiy-klu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8527509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datas/psikhologija/Agressivnoe-povedenie-podrostkov/0003-003-Profilakticheskaja-rab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Притча «Безвредная змея»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6646"/>
            <a:ext cx="8229600" cy="577271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Жила-была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невероятно свирепая, ядовитая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злобная змея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Однажды она повстречала мудреца и, поразившись его доброте, утратила свою злобность. Мудрец посоветовал ей прекратить обижать людей, и Змея решила жить простодушно, не нанося ущерба кому-либо. Но как только люди узнали про то, что Змея не опасна, они стали бросать в неё камнями, таскать её за хвост и издеваться. Это были тяжелые времена для Змеи. Мудрец увидел, что происходит, и, выслушав жалобы Змеи, сказал: «Дорогая, я просил, чтобы ты перестала причинять людям страдания и боль, но я не говорил, чтобы ты никогда не шипела и не отпугивала их».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12/18692/73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266"/>
            <a:ext cx="9099613" cy="6771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a8d/00033edc-44c8b51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Двухлетний малыш ударился о ножку стула и громко плачет. По тревожному сигналу «летит» любящая бабушка. «Что, мое солнышко, кто тебя обидел?» Ребенок указывает на стул и плачет еще громче. «Ах, этот стул негодный, мы ему сейчас покажем, как маленьких обижать», — приговаривает бабушка и отчаянно лупит по стулу. Внучок незамедлительно повторяет ее действия и молотит по ни в чем не повинному стулу. Вот и слезы высохли, все хорошо!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К маме прибегает зареванный пятиклассник. «Вовка меня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ударил».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Мама решительно говорит: «А ты что же, не умеешь за себя постоять? Сейчас же пойди и дай сдачи!»...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Дима Г., 11 лет. С виду добродушный толстячок с вечной улыбкой на лице. Никто и предположить не может, насколько обманчива его внешность. Стоит только тронуть этого ребенка, нечаянно толкнуть или сказать что-либо для него неприятное, он вихрем налетает на обидчика и молотит его так, что появляется опасение за жизнь жертвы.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Максим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Г. (8 лет) учится во втором классе. Даже на уроках ведет себя крайне агрессивно: умудряется стукнуть любого, кто его затронет. Что уже говорить о переменах! Здесь просто опасно оставлять его без присмотра взрослых наедине с одноклассниками. Мальчик кричит, кидается на товарищей с кулаками. Лицо Максима никогда не выражает улыбки, всегда какое-то злобное и сердитое.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1148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Профилактика агрессивного поведения  у детей </vt:lpstr>
      <vt:lpstr>Слайд 2</vt:lpstr>
      <vt:lpstr>Притча «Безвредная змея» </vt:lpstr>
      <vt:lpstr>Слайд 4</vt:lpstr>
      <vt:lpstr>Слайд 5</vt:lpstr>
      <vt:lpstr>СИТУАЦИЯ</vt:lpstr>
      <vt:lpstr>СИТУАЦИЯ</vt:lpstr>
      <vt:lpstr>СИТУАЦИЯ</vt:lpstr>
      <vt:lpstr>СИТУАЦИЯ</vt:lpstr>
      <vt:lpstr>СИТУАЦИЯ</vt:lpstr>
      <vt:lpstr>СИТУАЦИЯ</vt:lpstr>
      <vt:lpstr>Слайд 12</vt:lpstr>
      <vt:lpstr>Упражнение «Работа с гневом».  СПОСОБЫ ВЫРАЖЕНИЯ (выплескивания) ГНЕВА:</vt:lpstr>
      <vt:lpstr>СИТУАЦИЯ</vt:lpstr>
      <vt:lpstr>Приемы:</vt:lpstr>
      <vt:lpstr>Принципы работы с агрессивными детьми для педагога </vt:lpstr>
      <vt:lpstr>«Психологическая поддержка ребенка - это уже половина дела» 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21</cp:revision>
  <dcterms:created xsi:type="dcterms:W3CDTF">2018-03-26T18:06:02Z</dcterms:created>
  <dcterms:modified xsi:type="dcterms:W3CDTF">2020-05-02T08:49:45Z</dcterms:modified>
</cp:coreProperties>
</file>