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2BC78-1670-42F9-8EF5-128287869B77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B1E05-8A6E-4139-8E31-59A4E2EC7C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661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2BC78-1670-42F9-8EF5-128287869B77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B1E05-8A6E-4139-8E31-59A4E2EC7C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058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2BC78-1670-42F9-8EF5-128287869B77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B1E05-8A6E-4139-8E31-59A4E2EC7C94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6716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2BC78-1670-42F9-8EF5-128287869B77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B1E05-8A6E-4139-8E31-59A4E2EC7C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66691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2BC78-1670-42F9-8EF5-128287869B77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B1E05-8A6E-4139-8E31-59A4E2EC7C94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97855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2BC78-1670-42F9-8EF5-128287869B77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B1E05-8A6E-4139-8E31-59A4E2EC7C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870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2BC78-1670-42F9-8EF5-128287869B77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B1E05-8A6E-4139-8E31-59A4E2EC7C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12423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2BC78-1670-42F9-8EF5-128287869B77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B1E05-8A6E-4139-8E31-59A4E2EC7C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68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2BC78-1670-42F9-8EF5-128287869B77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B1E05-8A6E-4139-8E31-59A4E2EC7C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855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2BC78-1670-42F9-8EF5-128287869B77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B1E05-8A6E-4139-8E31-59A4E2EC7C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2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2BC78-1670-42F9-8EF5-128287869B77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B1E05-8A6E-4139-8E31-59A4E2EC7C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791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2BC78-1670-42F9-8EF5-128287869B77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B1E05-8A6E-4139-8E31-59A4E2EC7C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187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2BC78-1670-42F9-8EF5-128287869B77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B1E05-8A6E-4139-8E31-59A4E2EC7C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5984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2BC78-1670-42F9-8EF5-128287869B77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B1E05-8A6E-4139-8E31-59A4E2EC7C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486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2BC78-1670-42F9-8EF5-128287869B77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B1E05-8A6E-4139-8E31-59A4E2EC7C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0447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2BC78-1670-42F9-8EF5-128287869B77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B1E05-8A6E-4139-8E31-59A4E2EC7C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81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2BC78-1670-42F9-8EF5-128287869B77}" type="datetimeFigureOut">
              <a:rPr lang="ru-RU" smtClean="0"/>
              <a:t>06.03.2020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13B1E05-8A6E-4139-8E31-59A4E2EC7C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12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emf"/><Relationship Id="rId4" Type="http://schemas.openxmlformats.org/officeDocument/2006/relationships/package" Target="../embeddings/_________Microsoft_Word1.docx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Проект «МОЯ ТЕРРИТОРИЯ»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3" y="2706953"/>
            <a:ext cx="4183062" cy="2788707"/>
          </a:xfrm>
        </p:spPr>
      </p:pic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sz="2000" i="1" dirty="0" smtClean="0"/>
              <a:t>Презентация</a:t>
            </a:r>
          </a:p>
          <a:p>
            <a:r>
              <a:rPr lang="ru-RU" dirty="0" smtClean="0"/>
              <a:t>Автор проекта: </a:t>
            </a:r>
            <a:r>
              <a:rPr lang="ru-RU" b="1" dirty="0" smtClean="0"/>
              <a:t>Степан ГАХ</a:t>
            </a:r>
          </a:p>
          <a:p>
            <a:r>
              <a:rPr lang="ru-RU" dirty="0" smtClean="0"/>
              <a:t>Участники:</a:t>
            </a:r>
            <a:r>
              <a:rPr lang="ru-RU" b="1" dirty="0" smtClean="0"/>
              <a:t> </a:t>
            </a:r>
            <a:r>
              <a:rPr lang="ru-RU" dirty="0" smtClean="0"/>
              <a:t>юные корреспонденты</a:t>
            </a:r>
          </a:p>
          <a:p>
            <a:r>
              <a:rPr lang="ru-RU" smtClean="0"/>
              <a:t>Школы </a:t>
            </a:r>
            <a:r>
              <a:rPr lang="ru-RU" dirty="0" err="1" smtClean="0"/>
              <a:t>юнкоров</a:t>
            </a:r>
            <a:r>
              <a:rPr lang="ru-RU" dirty="0" smtClean="0"/>
              <a:t> газеты «</a:t>
            </a:r>
            <a:r>
              <a:rPr lang="ru-RU" dirty="0" err="1" smtClean="0"/>
              <a:t>Кореновские</a:t>
            </a:r>
            <a:r>
              <a:rPr lang="ru-RU" dirty="0" smtClean="0"/>
              <a:t> вести»</a:t>
            </a:r>
          </a:p>
          <a:p>
            <a:r>
              <a:rPr lang="ru-RU" dirty="0" smtClean="0"/>
              <a:t>Руководитель проекта: </a:t>
            </a:r>
          </a:p>
          <a:p>
            <a:r>
              <a:rPr lang="ru-RU" b="1" dirty="0" smtClean="0"/>
              <a:t>Татьяна Александровна Сергиенко</a:t>
            </a:r>
          </a:p>
          <a:p>
            <a:r>
              <a:rPr lang="ru-RU" dirty="0"/>
              <a:t> </a:t>
            </a:r>
            <a:r>
              <a:rPr lang="ru-RU" dirty="0" smtClean="0"/>
              <a:t>              </a:t>
            </a:r>
            <a:r>
              <a:rPr lang="ru-RU" dirty="0" err="1" smtClean="0"/>
              <a:t>г.Кореновск</a:t>
            </a:r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              2019 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3323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Цели и задачи проекта: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3" y="2706953"/>
            <a:ext cx="4183062" cy="2788707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Моя территория – это дом, где я живу, улица, по которой хожу, школа, где учусь, стадион, где занимаюсь спортом, редакция газеты «</a:t>
            </a:r>
            <a:r>
              <a:rPr lang="ru-RU" dirty="0" err="1" smtClean="0"/>
              <a:t>Кореновские</a:t>
            </a:r>
            <a:r>
              <a:rPr lang="ru-RU" dirty="0" smtClean="0"/>
              <a:t> вести», где я познаю азы своей будущей </a:t>
            </a:r>
            <a:r>
              <a:rPr lang="ru-RU" dirty="0" err="1" smtClean="0"/>
              <a:t>професссии</a:t>
            </a:r>
            <a:r>
              <a:rPr lang="ru-RU" dirty="0" smtClean="0"/>
              <a:t>, город, страна и планета.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Если моя территория будет чистой – я сохраню свою планету!</a:t>
            </a:r>
          </a:p>
          <a:p>
            <a:pPr marL="0" indent="0">
              <a:buNone/>
            </a:pPr>
            <a:r>
              <a:rPr lang="ru-RU" dirty="0" smtClean="0"/>
              <a:t>Как сохранить мою территорию? Содержать ее в чистоте и порядке.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8473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Я – участник проекта «Моя территория»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 проекте «Моя территория» участвуют практически все юные корреспонденты Школы </a:t>
            </a:r>
            <a:r>
              <a:rPr lang="ru-RU" dirty="0" err="1" smtClean="0"/>
              <a:t>юнкоров</a:t>
            </a:r>
            <a:r>
              <a:rPr lang="ru-RU" dirty="0" smtClean="0"/>
              <a:t> газеты «</a:t>
            </a:r>
            <a:r>
              <a:rPr lang="ru-RU" dirty="0" err="1" smtClean="0"/>
              <a:t>Кореновские</a:t>
            </a:r>
            <a:r>
              <a:rPr lang="ru-RU" dirty="0" smtClean="0"/>
              <a:t> вести»: от самых маленьких до самых старших .</a:t>
            </a:r>
          </a:p>
          <a:p>
            <a:r>
              <a:rPr lang="ru-RU" dirty="0" smtClean="0"/>
              <a:t>У каждого активного участника есть специальный значок, который надо заслужить своим трудом на субботниках и в акциях проекта.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876" y="1543050"/>
            <a:ext cx="4733924" cy="4867275"/>
          </a:xfrm>
        </p:spPr>
      </p:pic>
    </p:spTree>
    <p:extLst>
      <p:ext uri="{BB962C8B-B14F-4D97-AF65-F5344CB8AC3E}">
        <p14:creationId xmlns:p14="http://schemas.microsoft.com/office/powerpoint/2010/main" val="1953357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65125"/>
            <a:ext cx="10515600" cy="1325563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Наши субботники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3" y="2706953"/>
            <a:ext cx="4183062" cy="2788707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Если ты любишь свой дом, улицу, школу, город, страну и планету- присоединяйся к нам, участникам проекта «Моя территория! </a:t>
            </a:r>
          </a:p>
          <a:p>
            <a:r>
              <a:rPr lang="ru-RU" dirty="0" smtClean="0"/>
              <a:t>Два раза в месяц  мы проводим субботники по наведению порядка на своей территории: у здания и во дворе редакции газеты «</a:t>
            </a:r>
            <a:r>
              <a:rPr lang="ru-RU" dirty="0" err="1" smtClean="0"/>
              <a:t>Кореновские</a:t>
            </a:r>
            <a:r>
              <a:rPr lang="ru-RU" dirty="0" smtClean="0"/>
              <a:t> вести»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2140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7020" y="526489"/>
            <a:ext cx="10458450" cy="1325563"/>
          </a:xfrm>
        </p:spPr>
        <p:txBody>
          <a:bodyPr/>
          <a:lstStyle/>
          <a:p>
            <a:r>
              <a:rPr lang="ru-RU" b="1" dirty="0" err="1" smtClean="0">
                <a:solidFill>
                  <a:srgbClr val="FF0000"/>
                </a:solidFill>
              </a:rPr>
              <a:t>Юнкоры</a:t>
            </a:r>
            <a:r>
              <a:rPr lang="ru-RU" b="1" dirty="0" smtClean="0">
                <a:solidFill>
                  <a:srgbClr val="FF0000"/>
                </a:solidFill>
              </a:rPr>
              <a:t>  и мэр города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44" y="2124075"/>
            <a:ext cx="5931547" cy="3333749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Мы встретились с мэром города Кореновска </a:t>
            </a:r>
            <a:r>
              <a:rPr lang="ru-RU" dirty="0" err="1" smtClean="0"/>
              <a:t>М.Шутылевым</a:t>
            </a:r>
            <a:r>
              <a:rPr lang="ru-RU" dirty="0" smtClean="0"/>
              <a:t> в канун Новогодних праздников и побывали с ним на городском кладбище и очистных сооружениях, мусорной свалке и новостройках, в новом Сквере Памяти и на Солнечной набережной города. Тема нашей встречи была созвучна с проектом «Моя территория»: как сохранить город чистым и красивым?</a:t>
            </a:r>
          </a:p>
          <a:p>
            <a:r>
              <a:rPr lang="ru-RU" dirty="0" smtClean="0"/>
              <a:t>Наш проект – актуален!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822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4"/>
                </a:solidFill>
              </a:rPr>
              <a:t>Все, кто любит свой город – к нам!</a:t>
            </a:r>
            <a:endParaRPr lang="ru-RU" dirty="0">
              <a:solidFill>
                <a:schemeClr val="accent4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И мы отправились по школам. Каждый из нас рассказал в своем классе и поделился в родной школе информацией о встрече с мэром города , о проекте «Моя </a:t>
            </a:r>
            <a:r>
              <a:rPr lang="ru-RU" dirty="0" err="1" smtClean="0"/>
              <a:t>территория».Эту</a:t>
            </a:r>
            <a:r>
              <a:rPr lang="ru-RU" dirty="0" smtClean="0"/>
              <a:t> информацию мы разместили на сайте газеты «</a:t>
            </a:r>
            <a:r>
              <a:rPr lang="ru-RU" dirty="0" err="1" smtClean="0"/>
              <a:t>Кореновские</a:t>
            </a:r>
            <a:r>
              <a:rPr lang="ru-RU" dirty="0" smtClean="0"/>
              <a:t> вести» и в своей группе </a:t>
            </a:r>
            <a:r>
              <a:rPr lang="ru-RU" dirty="0" err="1" smtClean="0"/>
              <a:t>Вконтакте</a:t>
            </a:r>
            <a:r>
              <a:rPr lang="ru-RU" dirty="0" smtClean="0"/>
              <a:t> «Школа </a:t>
            </a:r>
            <a:r>
              <a:rPr lang="ru-RU" dirty="0" err="1" smtClean="0"/>
              <a:t>юнкоров</a:t>
            </a:r>
            <a:r>
              <a:rPr lang="ru-RU" dirty="0" smtClean="0"/>
              <a:t> газеты «</a:t>
            </a:r>
            <a:r>
              <a:rPr lang="ru-RU" dirty="0" err="1" smtClean="0"/>
              <a:t>Кореновские</a:t>
            </a:r>
            <a:r>
              <a:rPr lang="ru-RU" dirty="0" smtClean="0"/>
              <a:t> вести». А самое главное- мы раздали во всех школах листовки!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8" name="Объект 7"/>
          <p:cNvGraphicFramePr>
            <a:graphicFrameLocks noGrp="1" noChangeAspect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375558097"/>
              </p:ext>
            </p:extLst>
          </p:nvPr>
        </p:nvGraphicFramePr>
        <p:xfrm>
          <a:off x="6091238" y="2736850"/>
          <a:ext cx="2179637" cy="330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Документ" r:id="rId4" imgW="6424828" imgH="9742395" progId="Word.Document.12">
                  <p:embed/>
                </p:oleObj>
              </mc:Choice>
              <mc:Fallback>
                <p:oleObj name="Документ" r:id="rId4" imgW="6424828" imgH="974239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91238" y="2736850"/>
                        <a:ext cx="2179637" cy="3305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43826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412378"/>
            <a:ext cx="8596668" cy="1320800"/>
          </a:xfrm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rgbClr val="FF0000"/>
                </a:solidFill>
              </a:rPr>
              <a:t>Мы вас ждем!</a:t>
            </a:r>
            <a:br>
              <a:rPr lang="ru-RU" sz="4800" dirty="0" smtClean="0">
                <a:solidFill>
                  <a:srgbClr val="FF0000"/>
                </a:solidFill>
              </a:rPr>
            </a:b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Кореновские</a:t>
            </a:r>
            <a:r>
              <a:rPr lang="ru-RU" dirty="0" smtClean="0"/>
              <a:t> </a:t>
            </a:r>
            <a:r>
              <a:rPr lang="ru-RU" dirty="0" err="1" smtClean="0"/>
              <a:t>юнкоры</a:t>
            </a:r>
            <a:r>
              <a:rPr lang="ru-RU" dirty="0" smtClean="0"/>
              <a:t> приглашают в свой проект всех, кто любит свой дом, свой двор, свою улицу, свой город, свою станицу или хутор, свой край и свою страну. </a:t>
            </a:r>
          </a:p>
          <a:p>
            <a:r>
              <a:rPr lang="ru-RU" sz="3200" dirty="0" smtClean="0"/>
              <a:t>Давайте сохраним свою территорию в чистоте и порядке!</a:t>
            </a:r>
          </a:p>
          <a:p>
            <a:r>
              <a:rPr lang="ru-RU" sz="3200" dirty="0" smtClean="0"/>
              <a:t>И тогда наша прекрасная планета будет вечно молодой и зеленой!</a:t>
            </a: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177361079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55</TotalTime>
  <Words>410</Words>
  <Application>Microsoft Office PowerPoint</Application>
  <PresentationFormat>Широкоэкранный</PresentationFormat>
  <Paragraphs>28</Paragraphs>
  <Slides>7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Trebuchet MS</vt:lpstr>
      <vt:lpstr>Wingdings 3</vt:lpstr>
      <vt:lpstr>Грань</vt:lpstr>
      <vt:lpstr>Документ</vt:lpstr>
      <vt:lpstr>Проект «МОЯ ТЕРРИТОРИЯ»</vt:lpstr>
      <vt:lpstr>Цели и задачи проекта:</vt:lpstr>
      <vt:lpstr>Я – участник проекта «Моя территория»</vt:lpstr>
      <vt:lpstr>Наши субботники</vt:lpstr>
      <vt:lpstr>Юнкоры  и мэр города</vt:lpstr>
      <vt:lpstr>Все, кто любит свой город – к нам!</vt:lpstr>
      <vt:lpstr>Мы вас ждем! 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«МОЯ ТЕРРИТОРИЯ»</dc:title>
  <dc:creator>LENOVO</dc:creator>
  <cp:lastModifiedBy>LENOVO</cp:lastModifiedBy>
  <cp:revision>8</cp:revision>
  <dcterms:created xsi:type="dcterms:W3CDTF">2020-03-06T16:28:12Z</dcterms:created>
  <dcterms:modified xsi:type="dcterms:W3CDTF">2020-03-06T17:38:08Z</dcterms:modified>
</cp:coreProperties>
</file>