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 комбинированного вида «Березка» р.п.Чишмы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 Чишминский  район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«Разноцветный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 комбинированной направленности 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 «Пчелки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                       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Воспитатель: Ахметдинова Эльвира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Зинфировна</a:t>
            </a:r>
          </a:p>
          <a:p>
            <a:pPr marL="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496855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6165304"/>
            <a:ext cx="336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2022г.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7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13507"/>
              </p:ext>
            </p:extLst>
          </p:nvPr>
        </p:nvGraphicFramePr>
        <p:xfrm>
          <a:off x="611560" y="692696"/>
          <a:ext cx="7920880" cy="54726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57906"/>
                <a:gridCol w="4262974"/>
              </a:tblGrid>
              <a:tr h="5212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Четверг 24 ноября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«Путешествие Капельки в Синее королевство»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1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Утро: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Зарядка с синими шарами.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Просмотр мультфильма «Кисточка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Петти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 синий цвет.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Рассматривание иллюстраций синего цвета.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Беседа «Где можно встретить воду?»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Прогулка: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П/И «Солнышко и дождь»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Вечер: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Прослушивание фонограммы «Шум моря»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Д/и «Найди и назови все синее»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Д/и «Пройди по синей дорожке, найди синие сапожки»</a:t>
                      </a: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Познавательное развитие/окружающий мир/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«Волшебница вода»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Экспериментальная деятельность. Опыты с водой (окрашивание воды)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Художественно-эстетическое развитие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/рисование/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«Дождь» нетрадиционная техника пальчиками.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словесные: рассказывание потешки «Дождик», вопросы, пояснения по рисованию;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наглядные: рассматривание иллюстрации, образец рисунка;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игровые: сюрпризный момент, обыгрывание рисунков.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53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94809"/>
              </p:ext>
            </p:extLst>
          </p:nvPr>
        </p:nvGraphicFramePr>
        <p:xfrm>
          <a:off x="755576" y="692696"/>
          <a:ext cx="7704856" cy="5544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58145"/>
                <a:gridCol w="4146711"/>
              </a:tblGrid>
              <a:tr h="7560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Пятница 25 ноября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«Путешествие детей в Разноцветный мир»</a:t>
                      </a:r>
                    </a:p>
                  </a:txBody>
                  <a:tcPr marL="66126" marR="6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8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Утро: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Чтение стихов «Стихи о цвете» (красный, синий, жёлтый, зелёный, , голубой).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Беседа «Веселая радуга»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«Какие колечки у пирамидки?»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Прогулка: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П/и «Карусель»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П/и «Пройди в ворота»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Вечер: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Д/и «Цветик-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многоцветик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»,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Д/и на закрепление цветов «Подбери по форме и цвету», «Сложи фигуру», «Найди пару», «Пирамидка», «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Мозайка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1. Художественная литература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Тема: Чтение сказки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В.Сутеева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«Нераскрашенный петух»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2. Художественно- эстетическое развитие /аппликация/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Тема: «Петушок»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- Словесные: рассказывание стихотворения «Петушок золотой гребешок», вопросы, объяснения,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- Наглядные: рассматривание иллюстрации, составных частей хвоста петуха.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- Игровые: сюрпризный момент, обыгрывание.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6126" marR="6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41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5846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Формы взаимодействия с семьями воспитанников: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1. Консультации: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«Что такое </a:t>
            </a:r>
            <a:r>
              <a:rPr lang="ru-RU" dirty="0" err="1">
                <a:latin typeface="Times New Roman"/>
                <a:ea typeface="Calibri"/>
              </a:rPr>
              <a:t>сенсорика</a:t>
            </a:r>
            <a:r>
              <a:rPr lang="ru-RU" dirty="0">
                <a:latin typeface="Times New Roman"/>
                <a:ea typeface="Calibri"/>
              </a:rPr>
              <a:t> и почему необходимо ее развивать»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«Цветовое восприятие в жизни дошкольника»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2. Папки-передвижки: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«Как выучить с ребенком цвета»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«Дидактические игры на изучение цветов своими руками»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«Каким цветом рисует ваш ребенок?» психология детского рисунка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«короткие стихи о цвете»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3. Привлечение к изготовлению игр и пособий для сенсорного развития детей.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4. Оформление выставок детских работ.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0694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Методическая </a:t>
            </a:r>
            <a:r>
              <a:rPr lang="ru-RU" b="1" dirty="0" smtClean="0">
                <a:latin typeface="Times New Roman"/>
                <a:ea typeface="Calibri"/>
              </a:rPr>
              <a:t>литература</a:t>
            </a:r>
          </a:p>
          <a:p>
            <a:pPr>
              <a:spcAft>
                <a:spcPts val="0"/>
              </a:spcAft>
            </a:pPr>
            <a:endParaRPr lang="ru-RU" sz="1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Бондаренко А.К. Дидактические игры в детском саду: кн. для воспитателя детского сада / </a:t>
            </a:r>
            <a:r>
              <a:rPr lang="ru-RU" dirty="0" err="1">
                <a:latin typeface="Times New Roman"/>
                <a:ea typeface="Calibri"/>
              </a:rPr>
              <a:t>А.К.Бондаренко</a:t>
            </a:r>
            <a:r>
              <a:rPr lang="ru-RU" dirty="0">
                <a:latin typeface="Times New Roman"/>
                <a:ea typeface="Calibri"/>
              </a:rPr>
              <a:t>. - М.: Просвещение, 1991.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</a:rPr>
              <a:t>Гризик</a:t>
            </a:r>
            <a:r>
              <a:rPr lang="ru-RU" dirty="0">
                <a:latin typeface="Times New Roman"/>
                <a:ea typeface="Calibri"/>
              </a:rPr>
              <a:t> Т.И. «Познаю мир» - Москва: Просвещение, 2007.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Ушакова О.С. «Развитие речи и творчества дошкольников». М.: Сфера 2003.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Павленко И.Н., </a:t>
            </a:r>
            <a:r>
              <a:rPr lang="ru-RU" dirty="0" err="1">
                <a:latin typeface="Times New Roman"/>
                <a:ea typeface="Calibri"/>
              </a:rPr>
              <a:t>Родюшкина</a:t>
            </a:r>
            <a:r>
              <a:rPr lang="ru-RU" dirty="0">
                <a:latin typeface="Times New Roman"/>
                <a:ea typeface="Calibri"/>
              </a:rPr>
              <a:t> Н.Г. «Развитие речи и ознакомление с окружающим миром в ДОУ». М., Сфера 2007.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Лыкова И.А. Изобразительное творчество в детском саду. Занятия в изостудии. - М.: Карапуз-дидактика, 2008.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</a:rPr>
              <a:t>Синкевич</a:t>
            </a:r>
            <a:r>
              <a:rPr lang="ru-RU" dirty="0">
                <a:latin typeface="Times New Roman"/>
                <a:ea typeface="Calibri"/>
              </a:rPr>
              <a:t> В.В. «Физкультура для малышей». М., Детство-пресс. 2002.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</a:rPr>
              <a:t>Э.Г.Пилюгина</a:t>
            </a:r>
            <a:r>
              <a:rPr lang="ru-RU" dirty="0">
                <a:latin typeface="Times New Roman"/>
                <a:ea typeface="Calibri"/>
              </a:rPr>
              <a:t> «Игры-занятия с малышом от рождения до 3-х лет».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</a:rPr>
              <a:t>Венгер</a:t>
            </a:r>
            <a:r>
              <a:rPr lang="ru-RU" dirty="0">
                <a:latin typeface="Times New Roman"/>
                <a:ea typeface="Calibri"/>
              </a:rPr>
              <a:t> Л.А. «Воспитание сенсорной культуры ребенка от рождения до 6 лет». - М.: Просвещение, 1995.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</a:rPr>
              <a:t>Венгер</a:t>
            </a:r>
            <a:r>
              <a:rPr lang="ru-RU" dirty="0">
                <a:latin typeface="Times New Roman"/>
                <a:ea typeface="Calibri"/>
              </a:rPr>
              <a:t> Л.А. «Дидактические игры и упражнения по сенсорному воспитанию дошкольников». - М.: Просвещение, 1997.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26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88984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 воспитанники младшей группы, воспитатели,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Сроки реализации проекта: с 21 ноября- 25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Итоговое событие: плакат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«Разноцветный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мир»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Вид проекта: групповой (краткосрочный)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Тип  проекта: творческий,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информационно-исследовательский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Предпосылки к определению цели детьми: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наблюдения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Цель: обеспечение накоплений представлений у детей младшего возраста о форме, цвете, величине предметов, их свойствах, которые составляют фундамент общего умственного развития ребенка и являются условием успешного овладения любой практической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346503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03934"/>
              </p:ext>
            </p:extLst>
          </p:nvPr>
        </p:nvGraphicFramePr>
        <p:xfrm>
          <a:off x="683570" y="957996"/>
          <a:ext cx="7776861" cy="53569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53980"/>
                <a:gridCol w="1653980"/>
                <a:gridCol w="1637841"/>
                <a:gridCol w="2831060"/>
              </a:tblGrid>
              <a:tr h="1969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Образовательные области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воспитательные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развивающие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обучающие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Социально-коммуникативное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731520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Воспитывать самостоятельность       и инициативность в организациях игр. Приучать не мешать сверстнику, не отнимать игрушки, делиться ими. Воспитывать умение ждать.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Развивать творческие мышления и воображения через игры.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75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Представлять детям возможность играть с разнообразными дидактическими материалами.</a:t>
                      </a:r>
                      <a:b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Проговаривать цвета каждого животного (рыжая лиса, серый зайчик, коричневый мишка, желтый колобок, серый волк, серая мышка, зеленая лягушка, красная божья коровка), цвет одежды.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675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Познавательное</a:t>
                      </a: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Воспитывать познавательный интерес, любознательность.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Создать условия для развития коммуникативных навыков, познавательно-исследовательской деятельности детей.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Обогащать сенсорный опыт детей, </a:t>
                      </a:r>
                      <a:b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учить различать основные цвета, отбирать предметы определённого цвета, размера, формы.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005" marR="4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 и задачи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1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99800"/>
              </p:ext>
            </p:extLst>
          </p:nvPr>
        </p:nvGraphicFramePr>
        <p:xfrm>
          <a:off x="611560" y="548680"/>
          <a:ext cx="7920881" cy="56886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89814"/>
                <a:gridCol w="2150420"/>
                <a:gridCol w="1851211"/>
                <a:gridCol w="2129436"/>
              </a:tblGrid>
              <a:tr h="31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Художественно-эстетическое</a:t>
                      </a: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Содействовать воспитанию эстетических чувств у детей через цветовосприятие.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азвивать художественное восприятие, воспитывать доступные пониманию детей произведения изобразительного искусства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b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Рассматривать с детьми иллюстрации, игрушки, картинки, обращать внимание на характер игрушек, их форму, цветовое оформление.</a:t>
                      </a:r>
                      <a:b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Вызывать у детей интерес к действиям с карандашами, красками, бумагой.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Физическое</a:t>
                      </a: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Развивать интерес к участию в подвижных и пальчиковых играх, в физических упражнениях.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Развивать мелкую моторику.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Формировать умение сохранять правильную осанку.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95" marR="2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8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33813"/>
              </p:ext>
            </p:extLst>
          </p:nvPr>
        </p:nvGraphicFramePr>
        <p:xfrm>
          <a:off x="755576" y="620688"/>
          <a:ext cx="7776865" cy="5616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6675"/>
                <a:gridCol w="2009815"/>
                <a:gridCol w="1730170"/>
                <a:gridCol w="1990205"/>
              </a:tblGrid>
              <a:tr h="5616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Речевое развитие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Воспитывать 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интерес к книгам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endParaRPr lang="ru-RU" sz="14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Совершенствовать 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диалогическую речь: учить участвовать в беседе, выражать свою точку зрения, понятно для слушателя отвечать на вопросы.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Пополнять 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обогащать словарный запас детей: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Сущ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ными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 круг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квадрат, треугольник, пирамидка, , кубик, кирпичик и др.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Прилагательными: жёлтый, красный, синий, оранжевый, зеленый, голубой, большой, маленький, круглый, квадратный, высокий, низкий.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Числительными: один, много.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Наречиями: высоко, низко.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Пространственными предлогами: в, на, под, с, за.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10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43799"/>
              </p:ext>
            </p:extLst>
          </p:nvPr>
        </p:nvGraphicFramePr>
        <p:xfrm>
          <a:off x="647564" y="923330"/>
          <a:ext cx="7920880" cy="55748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08312"/>
                <a:gridCol w="2157951"/>
                <a:gridCol w="2954617"/>
              </a:tblGrid>
              <a:tr h="254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Игровые уголки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">
                          <a:effectLst/>
                          <a:latin typeface="Times New Roman"/>
                          <a:ea typeface="Times New Roman"/>
                        </a:rPr>
                        <a:t>Предметы деятельности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 или родители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ИЗО уголок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Раскраски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цветные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иллюстрации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Восковые мелки, гуашь.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Уголок сенсорного развития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Дидактические пособия для ознакомления детей раннего возраста с цветом, формой и величиной.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Картотека стихов о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цветах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3345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Д/и «Сложи геометрическую фигуру круг из частей» (разрезные картинки), «Елочка», «Цветок и бабочки», «Найди по цвету и форме», «Пройди по дорожке, найди сапожки», «Найди пару», «Найди все предметы красного цвета», «Собачка и дом»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Волшебный мешочек, логический куб, логический чемоданчик, цветные шары, стаканчики для экспериментирования.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">
                          <a:effectLst/>
                          <a:latin typeface="Times New Roman"/>
                          <a:ea typeface="Times New Roman"/>
                        </a:rPr>
                        <a:t>Уголок физического развития</a:t>
                      </a: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" i="1" dirty="0">
                          <a:effectLst/>
                          <a:latin typeface="Times New Roman"/>
                          <a:ea typeface="Times New Roman"/>
                        </a:rPr>
                        <a:t>разноцветные мячики и кубики, атрибут для игры «Карусель»</a:t>
                      </a:r>
                      <a:endParaRPr lang="ru-RU" sz="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" marR="4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29113" y="1193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0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образовательной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20352"/>
              </p:ext>
            </p:extLst>
          </p:nvPr>
        </p:nvGraphicFramePr>
        <p:xfrm>
          <a:off x="683569" y="1124743"/>
          <a:ext cx="7776863" cy="51766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32521"/>
                <a:gridCol w="115374"/>
                <a:gridCol w="3928968"/>
              </a:tblGrid>
              <a:tr h="3985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Образовательная деятельность в ходе режимных моментов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Организованная образовательная деятельность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Понедельник 21 ноября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«Путешествие Божьей коровки в Красное королевство»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Утро: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 Зарядка с красными шарами.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 Просмотр мультфильма «Кисточка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Петти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 красный цвет.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 Рассматривание иллюстраций красного цвета.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 Опыт «Цветная вода» красный цвет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Прогулка: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П/И «Передай красный мяч по кругу»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Вечер: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Д/и «Найди и назови все красное»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П/и «Принеси флажок»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Раскраски «Божья коровка» 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 Художественная литература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Заучивание стихотворения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С.Я.Маршака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«Красная страница».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 Художественно-эстетическое развитие /рисование/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«Ягоды рябины» нетрадиционная техника рисования пальчиками.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словесные: рассказывание стихотворения </a:t>
                      </a:r>
                      <a:r>
                        <a:rPr lang="ru-RU" sz="1400" b="1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С.Я.Маршака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«Красная страница», вопросы, пояснения по рисованию;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наглядные: рассматривание иллюстрации, образец рисунка;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игровые: сюрпризный момент, обыгрывание рисунков.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568211"/>
            <a:ext cx="78488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образовательной деятельности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7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21659"/>
              </p:ext>
            </p:extLst>
          </p:nvPr>
        </p:nvGraphicFramePr>
        <p:xfrm>
          <a:off x="611560" y="692696"/>
          <a:ext cx="7920880" cy="5544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57906"/>
                <a:gridCol w="4262974"/>
              </a:tblGrid>
              <a:tr h="4620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Вторник 22 ноября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«Путешествие Цыпленка в Желтое королевство»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2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Утро: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Зарядка с желтыми шарами.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Просмотр мультфильма «Кисточка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Петти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 желтый цвет.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Рассматривание иллюстраций желтого цвета.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Беседа «Зачем нужно солнце?»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Опыт «Цветная вода» желтый цвет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Прогулка: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П/И «Перешагивание через кубики»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Вечер: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Настольный театр «Колобок»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Д/и «Найди и назови все желтое»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Конструирование «Мой дом»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П/и «Курица и цыплята»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1.Речевое развитие /развитие речи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«Рассматривание сюжетной картины «Дети играют в кубики»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словесные: беседа по картине, вопросы;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-наглядные: рассматривание картины и сравнивание строительного материала;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игровые: сюрпризный момент, обыгрывание картины.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Художественно-эстетическое развитие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/рисование/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«Солнышко» нетрадиционная техника ладошкой /коллективная работа/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словесные: рассказывание стихотворения «Солнышко-</a:t>
                      </a:r>
                      <a:r>
                        <a:rPr lang="ru-RU" sz="1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колоколнышко</a:t>
                      </a: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», вопросы, пояснения по рисованию;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наглядные: рассматривание иллюстрации, образец рисунка;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игровые: сюрпризный момент,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обыгрывание рисунков.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55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81374"/>
              </p:ext>
            </p:extLst>
          </p:nvPr>
        </p:nvGraphicFramePr>
        <p:xfrm>
          <a:off x="683568" y="620688"/>
          <a:ext cx="7776864" cy="54726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1399"/>
                <a:gridCol w="4185465"/>
              </a:tblGrid>
              <a:tr h="9950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Среда 23 ноября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«Путешествие Лягушонка в Зеленое королевство»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7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Утро: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Зарядка с зелеными шарами.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Просмотр мультфильма «Кисточка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Петти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 зеленый цвет.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Рассматривание иллюстраций зеленого цвета.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Опыт «Цветная вода» зеленый цвет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Прогулка: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П/И «Лягушата»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Вечер: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Д/и «Елочка»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П/гимн. «Дерево»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Д/и «Найди и назови все зеленое»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Раскраска «Сигналы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сфетофора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Речевое развитие/художественная литература/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Заучивание стихотворения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М.Янушкевича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«Зеленая травка, зеленый листок».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Художественно- эстетическое развитие /конструирование/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«Лягушка»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словесные: пояснения по рисованию;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наглядные: рассматривание иллюстрации, образец рисунка;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игровые: сюрпризный момент, обыгрывание рисунков.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26" marR="31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05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894</Words>
  <Application>Microsoft Office PowerPoint</Application>
  <PresentationFormat>Экран (4:3)</PresentationFormat>
  <Paragraphs>289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бюджетное дошкольное образовательное учреждение Детский сад комбинированного вида «Березка» р.п.Чишмы     Муниципального района   Чишминский  район     Республики Башкортостан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Аделина</cp:lastModifiedBy>
  <cp:revision>7</cp:revision>
  <dcterms:created xsi:type="dcterms:W3CDTF">2022-11-13T16:04:48Z</dcterms:created>
  <dcterms:modified xsi:type="dcterms:W3CDTF">2022-12-06T15:29:27Z</dcterms:modified>
</cp:coreProperties>
</file>