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Detskie_pesni_-_Uchat_v_shkole_1_klass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80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0"/>
    </mc:Choice>
    <mc:Fallback>
      <p:transition spd="slow" advTm="1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НАУЧИЛИСЬ БЕРЕЧЬ КНИГИ!!!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45" y="3789039"/>
            <a:ext cx="4064186" cy="229108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803">
            <a:off x="467544" y="1484784"/>
            <a:ext cx="4572000" cy="2577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337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88"/>
    </mc:Choice>
    <mc:Fallback>
      <p:transition spd="slow" advTm="10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Поздравляем ветеранов!!!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5" cy="452596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898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6"/>
    </mc:Choice>
    <mc:Fallback>
      <p:transition spd="slow" advTm="8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FF0000"/>
                </a:solidFill>
              </a:rPr>
              <a:t>УРА!!!</a:t>
            </a:r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FF0000"/>
                </a:solidFill>
              </a:rPr>
              <a:t>МЫ ТЕПЕРЬ 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</a:rPr>
              <a:t>ВТОРОКЛАССНИКИ!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471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33"/>
    </mc:Choice>
    <mc:Fallback>
      <p:transition spd="slow" advTm="13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404664"/>
            <a:ext cx="8227640" cy="64807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Первый раз в ПЕРВЫЙ КЛАСС!!!!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7491761" cy="5438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85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78"/>
    </mc:Choice>
    <mc:Fallback>
      <p:transition spd="slow" advTm="9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 </a:t>
            </a:r>
            <a:r>
              <a:rPr lang="ru-RU" dirty="0" smtClean="0">
                <a:solidFill>
                  <a:srgbClr val="FF0000"/>
                </a:solidFill>
                <a:cs typeface="Microsoft Uighur" panose="02000000000000000000" pitchFamily="2" charset="-78"/>
              </a:rPr>
              <a:t>настоящие первоклассники</a:t>
            </a:r>
            <a:r>
              <a:rPr lang="ru-RU" dirty="0">
                <a:solidFill>
                  <a:srgbClr val="FF0000"/>
                </a:solidFill>
                <a:cs typeface="Microsoft Uighur" panose="02000000000000000000" pitchFamily="2" charset="-78"/>
              </a:rPr>
              <a:t>!!!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82004"/>
            <a:ext cx="6696744" cy="502255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21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4"/>
    </mc:Choice>
    <mc:Fallback>
      <p:transition spd="slow" advTm="8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Мы познали науку математику!!!</a:t>
            </a:r>
            <a:br>
              <a:rPr lang="ru-RU" b="1" dirty="0" smtClean="0"/>
            </a:br>
            <a:r>
              <a:rPr lang="ru-RU" b="1" dirty="0" smtClean="0"/>
              <a:t>Проект «моё любимое число»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776"/>
            <a:ext cx="6829540" cy="512215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429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1"/>
    </mc:Choice>
    <mc:Fallback>
      <p:transition spd="slow" advTm="11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Научились делать красивые поделки!!!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1751"/>
            <a:ext cx="4464496" cy="33483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4392488" cy="32943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924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16"/>
    </mc:Choice>
    <mc:Fallback>
      <p:transition spd="slow" advTm="10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394259"/>
            <a:ext cx="4176464" cy="313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94508"/>
            <a:ext cx="4542160" cy="340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24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3"/>
    </mc:Choice>
    <mc:Fallback>
      <p:transition spd="slow" advTm="7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 когда мы устали на уроке.</a:t>
            </a:r>
            <a:br>
              <a:rPr lang="ru-RU" dirty="0" smtClean="0"/>
            </a:br>
            <a:r>
              <a:rPr lang="ru-RU" dirty="0" smtClean="0"/>
              <a:t> Мы вот так отдыхаем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01008"/>
            <a:ext cx="3957603" cy="29682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248472" cy="31863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676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7"/>
    </mc:Choice>
    <mc:Fallback>
      <p:transition spd="slow" advTm="9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Наши праздники!!!</a:t>
            </a:r>
            <a:br>
              <a:rPr lang="ru-RU" b="1" dirty="0" smtClean="0"/>
            </a:br>
            <a:r>
              <a:rPr lang="ru-RU" b="1" dirty="0" smtClean="0"/>
              <a:t>Новый год!!!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392488" cy="32943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4492757" cy="2527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13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98"/>
    </mc:Choice>
    <mc:Fallback>
      <p:transition spd="slow" advTm="8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588195" cy="34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5"/>
          <a:stretch/>
        </p:blipFill>
        <p:spPr bwMode="auto">
          <a:xfrm>
            <a:off x="3840163" y="3789040"/>
            <a:ext cx="5303837" cy="288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49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7"/>
    </mc:Choice>
    <mc:Fallback>
      <p:transition spd="slow" advTm="6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8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6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2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1|2.5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209</TotalTime>
  <Words>43</Words>
  <Application>Microsoft Office PowerPoint</Application>
  <PresentationFormat>Экран (4:3)</PresentationFormat>
  <Paragraphs>11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Презентация PowerPoint</vt:lpstr>
      <vt:lpstr>Презентация PowerPoint</vt:lpstr>
      <vt:lpstr> настоящие первоклассники!!! </vt:lpstr>
      <vt:lpstr>Мы познали науку математику!!! Проект «моё любимое число»</vt:lpstr>
      <vt:lpstr>Научились делать красивые поделки!!!</vt:lpstr>
      <vt:lpstr>Презентация PowerPoint</vt:lpstr>
      <vt:lpstr>А когда мы устали на уроке.  Мы вот так отдыхаем</vt:lpstr>
      <vt:lpstr>Наши праздники!!! Новый год!!!</vt:lpstr>
      <vt:lpstr>Презентация PowerPoint</vt:lpstr>
      <vt:lpstr>НАУЧИЛИСЬ БЕРЕЧЬ КНИГИ!!!</vt:lpstr>
      <vt:lpstr>Поздравляем ветеранов!!!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крпи-комп</dc:creator>
  <cp:lastModifiedBy>крпи-комп</cp:lastModifiedBy>
  <cp:revision>7</cp:revision>
  <dcterms:created xsi:type="dcterms:W3CDTF">2017-05-22T10:49:46Z</dcterms:created>
  <dcterms:modified xsi:type="dcterms:W3CDTF">2017-05-23T12:13:17Z</dcterms:modified>
</cp:coreProperties>
</file>