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56" r:id="rId5"/>
    <p:sldId id="263" r:id="rId6"/>
    <p:sldId id="265" r:id="rId7"/>
    <p:sldId id="264" r:id="rId8"/>
    <p:sldId id="261" r:id="rId9"/>
    <p:sldId id="267" r:id="rId10"/>
    <p:sldId id="266" r:id="rId11"/>
    <p:sldId id="262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118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2FAAE-264A-48D9-8452-14326D491DE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CF815E-FC6A-4E66-B4AD-C426E71BBAF6}">
      <dgm:prSet phldrT="[Текст]"/>
      <dgm:spPr/>
      <dgm:t>
        <a:bodyPr/>
        <a:lstStyle/>
        <a:p>
          <a:r>
            <a:rPr lang="ru-RU" dirty="0" smtClean="0"/>
            <a:t>Приоритетная задача школы.</a:t>
          </a:r>
          <a:endParaRPr lang="ru-RU" dirty="0"/>
        </a:p>
      </dgm:t>
    </dgm:pt>
    <dgm:pt modelId="{3AD91EE8-0DDE-49A9-946A-DD0B34109339}" type="parTrans" cxnId="{17652E1E-63EB-441A-B39B-7D4FCE185B30}">
      <dgm:prSet/>
      <dgm:spPr/>
      <dgm:t>
        <a:bodyPr/>
        <a:lstStyle/>
        <a:p>
          <a:endParaRPr lang="ru-RU"/>
        </a:p>
      </dgm:t>
    </dgm:pt>
    <dgm:pt modelId="{F2728450-289D-4EE8-A0A6-D8E4AF35C8A6}" type="sibTrans" cxnId="{17652E1E-63EB-441A-B39B-7D4FCE185B30}">
      <dgm:prSet/>
      <dgm:spPr/>
      <dgm:t>
        <a:bodyPr/>
        <a:lstStyle/>
        <a:p>
          <a:endParaRPr lang="ru-RU"/>
        </a:p>
      </dgm:t>
    </dgm:pt>
    <dgm:pt modelId="{3B0727B7-EE1E-47B4-85A7-40FE483960DC}">
      <dgm:prSet phldrT="[Текст]"/>
      <dgm:spPr/>
      <dgm:t>
        <a:bodyPr/>
        <a:lstStyle/>
        <a:p>
          <a:r>
            <a:rPr lang="ru-RU" dirty="0" smtClean="0"/>
            <a:t>Подготовка и проведение ГИА.</a:t>
          </a:r>
          <a:endParaRPr lang="ru-RU" dirty="0"/>
        </a:p>
      </dgm:t>
    </dgm:pt>
    <dgm:pt modelId="{CD6A2101-9F25-4FFE-9FF4-297939D67A97}" type="parTrans" cxnId="{ED9BA6EC-7471-4F61-B248-A1A288771695}">
      <dgm:prSet/>
      <dgm:spPr/>
      <dgm:t>
        <a:bodyPr/>
        <a:lstStyle/>
        <a:p>
          <a:endParaRPr lang="ru-RU"/>
        </a:p>
      </dgm:t>
    </dgm:pt>
    <dgm:pt modelId="{F8293BBC-76A3-424E-9F37-B6E78B287025}" type="sibTrans" cxnId="{ED9BA6EC-7471-4F61-B248-A1A288771695}">
      <dgm:prSet/>
      <dgm:spPr/>
      <dgm:t>
        <a:bodyPr/>
        <a:lstStyle/>
        <a:p>
          <a:endParaRPr lang="ru-RU"/>
        </a:p>
      </dgm:t>
    </dgm:pt>
    <dgm:pt modelId="{31011FD6-23D9-4611-81F1-647FABC6B9CC}">
      <dgm:prSet phldrT="[Текст]"/>
      <dgm:spPr/>
      <dgm:t>
        <a:bodyPr/>
        <a:lstStyle/>
        <a:p>
          <a:r>
            <a:rPr lang="ru-RU" dirty="0" smtClean="0"/>
            <a:t>Анализ проблем.</a:t>
          </a:r>
          <a:endParaRPr lang="ru-RU" dirty="0"/>
        </a:p>
      </dgm:t>
    </dgm:pt>
    <dgm:pt modelId="{144CE59E-B144-4610-BD3D-08B24A95B140}" type="parTrans" cxnId="{A746324E-DB11-49E0-BFEA-D4B3B9F1083B}">
      <dgm:prSet/>
      <dgm:spPr/>
      <dgm:t>
        <a:bodyPr/>
        <a:lstStyle/>
        <a:p>
          <a:endParaRPr lang="ru-RU"/>
        </a:p>
      </dgm:t>
    </dgm:pt>
    <dgm:pt modelId="{B98B3BDB-3665-4E7B-9A99-A016768B9583}" type="sibTrans" cxnId="{A746324E-DB11-49E0-BFEA-D4B3B9F1083B}">
      <dgm:prSet/>
      <dgm:spPr/>
      <dgm:t>
        <a:bodyPr/>
        <a:lstStyle/>
        <a:p>
          <a:endParaRPr lang="ru-RU"/>
        </a:p>
      </dgm:t>
    </dgm:pt>
    <dgm:pt modelId="{6D967805-6222-4265-A9E7-DB3A0F25FDB1}" type="pres">
      <dgm:prSet presAssocID="{C5F2FAAE-264A-48D9-8452-14326D491DE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7D044-0C1E-4F5C-8B07-D2E770F29254}" type="pres">
      <dgm:prSet presAssocID="{C5F2FAAE-264A-48D9-8452-14326D491DE6}" presName="dummyMaxCanvas" presStyleCnt="0">
        <dgm:presLayoutVars/>
      </dgm:prSet>
      <dgm:spPr/>
    </dgm:pt>
    <dgm:pt modelId="{A3436287-9294-4D8B-B84F-AEFD6D2D1626}" type="pres">
      <dgm:prSet presAssocID="{C5F2FAAE-264A-48D9-8452-14326D491DE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3B0C1-C98D-409B-BFFE-FDF202C99986}" type="pres">
      <dgm:prSet presAssocID="{C5F2FAAE-264A-48D9-8452-14326D491DE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37C27-0B94-4A55-BDCA-821256EF18A4}" type="pres">
      <dgm:prSet presAssocID="{C5F2FAAE-264A-48D9-8452-14326D491DE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BA726-C316-47F8-9F53-E5C470802D43}" type="pres">
      <dgm:prSet presAssocID="{C5F2FAAE-264A-48D9-8452-14326D491DE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4C43B-242D-40F7-A6F3-8F8788F94C99}" type="pres">
      <dgm:prSet presAssocID="{C5F2FAAE-264A-48D9-8452-14326D491DE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504C6-A272-483C-9DCB-DB7F762EF18E}" type="pres">
      <dgm:prSet presAssocID="{C5F2FAAE-264A-48D9-8452-14326D491DE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3DC2A-05FC-4711-85EC-109E0AAA925A}" type="pres">
      <dgm:prSet presAssocID="{C5F2FAAE-264A-48D9-8452-14326D491DE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654B1-D708-4A76-A42E-166A01BD25AE}" type="pres">
      <dgm:prSet presAssocID="{C5F2FAAE-264A-48D9-8452-14326D491DE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C6BEA-28CB-4B42-A671-72531DD6A0D8}" type="presOf" srcId="{3B0727B7-EE1E-47B4-85A7-40FE483960DC}" destId="{5193DC2A-05FC-4711-85EC-109E0AAA925A}" srcOrd="1" destOrd="0" presId="urn:microsoft.com/office/officeart/2005/8/layout/vProcess5"/>
    <dgm:cxn modelId="{17652E1E-63EB-441A-B39B-7D4FCE185B30}" srcId="{C5F2FAAE-264A-48D9-8452-14326D491DE6}" destId="{60CF815E-FC6A-4E66-B4AD-C426E71BBAF6}" srcOrd="0" destOrd="0" parTransId="{3AD91EE8-0DDE-49A9-946A-DD0B34109339}" sibTransId="{F2728450-289D-4EE8-A0A6-D8E4AF35C8A6}"/>
    <dgm:cxn modelId="{5E71A83B-5607-419A-AFE7-37828FC084D6}" type="presOf" srcId="{C5F2FAAE-264A-48D9-8452-14326D491DE6}" destId="{6D967805-6222-4265-A9E7-DB3A0F25FDB1}" srcOrd="0" destOrd="0" presId="urn:microsoft.com/office/officeart/2005/8/layout/vProcess5"/>
    <dgm:cxn modelId="{8C5945E9-E1F8-4B19-94E2-A8DAD15AAA14}" type="presOf" srcId="{60CF815E-FC6A-4E66-B4AD-C426E71BBAF6}" destId="{A3436287-9294-4D8B-B84F-AEFD6D2D1626}" srcOrd="0" destOrd="0" presId="urn:microsoft.com/office/officeart/2005/8/layout/vProcess5"/>
    <dgm:cxn modelId="{F55E0B60-EE7C-45D2-A8C6-4E78E2764497}" type="presOf" srcId="{31011FD6-23D9-4611-81F1-647FABC6B9CC}" destId="{00A654B1-D708-4A76-A42E-166A01BD25AE}" srcOrd="1" destOrd="0" presId="urn:microsoft.com/office/officeart/2005/8/layout/vProcess5"/>
    <dgm:cxn modelId="{A746324E-DB11-49E0-BFEA-D4B3B9F1083B}" srcId="{C5F2FAAE-264A-48D9-8452-14326D491DE6}" destId="{31011FD6-23D9-4611-81F1-647FABC6B9CC}" srcOrd="2" destOrd="0" parTransId="{144CE59E-B144-4610-BD3D-08B24A95B140}" sibTransId="{B98B3BDB-3665-4E7B-9A99-A016768B9583}"/>
    <dgm:cxn modelId="{82B558CD-7568-4C94-8F9A-03B43C84246A}" type="presOf" srcId="{F2728450-289D-4EE8-A0A6-D8E4AF35C8A6}" destId="{8BFBA726-C316-47F8-9F53-E5C470802D43}" srcOrd="0" destOrd="0" presId="urn:microsoft.com/office/officeart/2005/8/layout/vProcess5"/>
    <dgm:cxn modelId="{ED9BA6EC-7471-4F61-B248-A1A288771695}" srcId="{C5F2FAAE-264A-48D9-8452-14326D491DE6}" destId="{3B0727B7-EE1E-47B4-85A7-40FE483960DC}" srcOrd="1" destOrd="0" parTransId="{CD6A2101-9F25-4FFE-9FF4-297939D67A97}" sibTransId="{F8293BBC-76A3-424E-9F37-B6E78B287025}"/>
    <dgm:cxn modelId="{CAEF77E4-0144-479F-B45F-199945F8899D}" type="presOf" srcId="{60CF815E-FC6A-4E66-B4AD-C426E71BBAF6}" destId="{DD9504C6-A272-483C-9DCB-DB7F762EF18E}" srcOrd="1" destOrd="0" presId="urn:microsoft.com/office/officeart/2005/8/layout/vProcess5"/>
    <dgm:cxn modelId="{E2D23FA5-8F71-42BF-9BD9-9356895B5F8E}" type="presOf" srcId="{3B0727B7-EE1E-47B4-85A7-40FE483960DC}" destId="{E813B0C1-C98D-409B-BFFE-FDF202C99986}" srcOrd="0" destOrd="0" presId="urn:microsoft.com/office/officeart/2005/8/layout/vProcess5"/>
    <dgm:cxn modelId="{6FEC6D0F-F3F0-46FB-9E4E-5EA992DADF4C}" type="presOf" srcId="{F8293BBC-76A3-424E-9F37-B6E78B287025}" destId="{6064C43B-242D-40F7-A6F3-8F8788F94C99}" srcOrd="0" destOrd="0" presId="urn:microsoft.com/office/officeart/2005/8/layout/vProcess5"/>
    <dgm:cxn modelId="{02217129-6170-4497-9949-9864F5B56232}" type="presOf" srcId="{31011FD6-23D9-4611-81F1-647FABC6B9CC}" destId="{31437C27-0B94-4A55-BDCA-821256EF18A4}" srcOrd="0" destOrd="0" presId="urn:microsoft.com/office/officeart/2005/8/layout/vProcess5"/>
    <dgm:cxn modelId="{253F9BC5-2647-493E-9897-B2FDAEF4DB6C}" type="presParOf" srcId="{6D967805-6222-4265-A9E7-DB3A0F25FDB1}" destId="{D2B7D044-0C1E-4F5C-8B07-D2E770F29254}" srcOrd="0" destOrd="0" presId="urn:microsoft.com/office/officeart/2005/8/layout/vProcess5"/>
    <dgm:cxn modelId="{785D8808-2F84-4355-9C45-FD6FC506A065}" type="presParOf" srcId="{6D967805-6222-4265-A9E7-DB3A0F25FDB1}" destId="{A3436287-9294-4D8B-B84F-AEFD6D2D1626}" srcOrd="1" destOrd="0" presId="urn:microsoft.com/office/officeart/2005/8/layout/vProcess5"/>
    <dgm:cxn modelId="{B767D90D-7B2B-4199-9E5E-1FF0D915710F}" type="presParOf" srcId="{6D967805-6222-4265-A9E7-DB3A0F25FDB1}" destId="{E813B0C1-C98D-409B-BFFE-FDF202C99986}" srcOrd="2" destOrd="0" presId="urn:microsoft.com/office/officeart/2005/8/layout/vProcess5"/>
    <dgm:cxn modelId="{95BA4167-B033-457B-BC94-2A57BBCFA14D}" type="presParOf" srcId="{6D967805-6222-4265-A9E7-DB3A0F25FDB1}" destId="{31437C27-0B94-4A55-BDCA-821256EF18A4}" srcOrd="3" destOrd="0" presId="urn:microsoft.com/office/officeart/2005/8/layout/vProcess5"/>
    <dgm:cxn modelId="{CB14293D-19E6-4FD2-9653-8C744B3B8650}" type="presParOf" srcId="{6D967805-6222-4265-A9E7-DB3A0F25FDB1}" destId="{8BFBA726-C316-47F8-9F53-E5C470802D43}" srcOrd="4" destOrd="0" presId="urn:microsoft.com/office/officeart/2005/8/layout/vProcess5"/>
    <dgm:cxn modelId="{570E2B23-D5B7-458E-ACF3-4B9C666D797B}" type="presParOf" srcId="{6D967805-6222-4265-A9E7-DB3A0F25FDB1}" destId="{6064C43B-242D-40F7-A6F3-8F8788F94C99}" srcOrd="5" destOrd="0" presId="urn:microsoft.com/office/officeart/2005/8/layout/vProcess5"/>
    <dgm:cxn modelId="{FF1599AF-A368-43CB-B9C0-7C7EAC2A914A}" type="presParOf" srcId="{6D967805-6222-4265-A9E7-DB3A0F25FDB1}" destId="{DD9504C6-A272-483C-9DCB-DB7F762EF18E}" srcOrd="6" destOrd="0" presId="urn:microsoft.com/office/officeart/2005/8/layout/vProcess5"/>
    <dgm:cxn modelId="{AF840884-87D1-4E26-8D0A-66685F263884}" type="presParOf" srcId="{6D967805-6222-4265-A9E7-DB3A0F25FDB1}" destId="{5193DC2A-05FC-4711-85EC-109E0AAA925A}" srcOrd="7" destOrd="0" presId="urn:microsoft.com/office/officeart/2005/8/layout/vProcess5"/>
    <dgm:cxn modelId="{72AAF32F-4913-4A6A-8E68-908AFB718E64}" type="presParOf" srcId="{6D967805-6222-4265-A9E7-DB3A0F25FDB1}" destId="{00A654B1-D708-4A76-A42E-166A01BD25A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66778-D805-4387-B539-C256E1A21C05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056C6A-6A51-4ADD-9FCD-E7AA77822261}">
      <dgm:prSet phldrT="[Текст]"/>
      <dgm:spPr/>
      <dgm:t>
        <a:bodyPr/>
        <a:lstStyle/>
        <a:p>
          <a:r>
            <a:rPr lang="ru-RU" dirty="0" smtClean="0"/>
            <a:t>Недостаточная мотивационная готовность к выбранной профессии.</a:t>
          </a:r>
          <a:endParaRPr lang="ru-RU" dirty="0"/>
        </a:p>
      </dgm:t>
    </dgm:pt>
    <dgm:pt modelId="{A463EA34-D9B0-4DF5-BF1B-14C2A8B504F6}" type="parTrans" cxnId="{1B1DD6E3-2702-4286-83E9-31E13FEECC59}">
      <dgm:prSet/>
      <dgm:spPr/>
      <dgm:t>
        <a:bodyPr/>
        <a:lstStyle/>
        <a:p>
          <a:endParaRPr lang="ru-RU"/>
        </a:p>
      </dgm:t>
    </dgm:pt>
    <dgm:pt modelId="{F7F12AF2-29AB-4836-80D3-CD290DBE774A}" type="sibTrans" cxnId="{1B1DD6E3-2702-4286-83E9-31E13FEECC59}">
      <dgm:prSet/>
      <dgm:spPr/>
      <dgm:t>
        <a:bodyPr/>
        <a:lstStyle/>
        <a:p>
          <a:endParaRPr lang="ru-RU"/>
        </a:p>
      </dgm:t>
    </dgm:pt>
    <dgm:pt modelId="{9C538E06-2C0D-4FF6-A3DC-D6B361C0BF1A}">
      <dgm:prSet phldrT="[Текст]"/>
      <dgm:spPr/>
      <dgm:t>
        <a:bodyPr/>
        <a:lstStyle/>
        <a:p>
          <a:r>
            <a:rPr lang="ru-RU" dirty="0" smtClean="0"/>
            <a:t>Переживания, связанные с уходом из школьного коллектива.</a:t>
          </a:r>
          <a:endParaRPr lang="ru-RU" dirty="0"/>
        </a:p>
      </dgm:t>
    </dgm:pt>
    <dgm:pt modelId="{5EABB9EF-9935-40E7-9CA2-19FC9234CCE2}" type="parTrans" cxnId="{FB889053-E174-42B0-AAE1-D696F1777898}">
      <dgm:prSet/>
      <dgm:spPr/>
      <dgm:t>
        <a:bodyPr/>
        <a:lstStyle/>
        <a:p>
          <a:endParaRPr lang="ru-RU"/>
        </a:p>
      </dgm:t>
    </dgm:pt>
    <dgm:pt modelId="{8237AEBA-AD6B-4874-994A-3A8E1C62EFA0}" type="sibTrans" cxnId="{FB889053-E174-42B0-AAE1-D696F1777898}">
      <dgm:prSet/>
      <dgm:spPr/>
      <dgm:t>
        <a:bodyPr/>
        <a:lstStyle/>
        <a:p>
          <a:endParaRPr lang="ru-RU"/>
        </a:p>
      </dgm:t>
    </dgm:pt>
    <dgm:pt modelId="{551137BF-E391-4687-B954-B4E02087AB43}">
      <dgm:prSet phldrT="[Текст]" phldr="1"/>
      <dgm:spPr/>
      <dgm:t>
        <a:bodyPr/>
        <a:lstStyle/>
        <a:p>
          <a:endParaRPr lang="ru-RU"/>
        </a:p>
      </dgm:t>
    </dgm:pt>
    <dgm:pt modelId="{65134E0C-E619-435A-9733-5E3A958A88A0}" type="parTrans" cxnId="{93EBD150-340C-47D8-BB03-217A531FCDBF}">
      <dgm:prSet/>
      <dgm:spPr/>
      <dgm:t>
        <a:bodyPr/>
        <a:lstStyle/>
        <a:p>
          <a:endParaRPr lang="ru-RU"/>
        </a:p>
      </dgm:t>
    </dgm:pt>
    <dgm:pt modelId="{D36E41A5-A885-40C2-8E4C-561E17D7ADCE}" type="sibTrans" cxnId="{93EBD150-340C-47D8-BB03-217A531FCDBF}">
      <dgm:prSet/>
      <dgm:spPr/>
      <dgm:t>
        <a:bodyPr/>
        <a:lstStyle/>
        <a:p>
          <a:endParaRPr lang="ru-RU"/>
        </a:p>
      </dgm:t>
    </dgm:pt>
    <dgm:pt modelId="{5A088D1D-6E24-49B5-99E5-5764ABD23FFD}">
      <dgm:prSet phldrT="[Текст]" custT="1"/>
      <dgm:spPr/>
      <dgm:t>
        <a:bodyPr/>
        <a:lstStyle/>
        <a:p>
          <a:r>
            <a:rPr lang="ru-RU" sz="3200" b="1" dirty="0" smtClean="0"/>
            <a:t>Трудности первокурсника ОПУ.</a:t>
          </a:r>
          <a:endParaRPr lang="ru-RU" sz="3200" b="1" dirty="0"/>
        </a:p>
      </dgm:t>
    </dgm:pt>
    <dgm:pt modelId="{8A2D9578-1660-43A6-B14A-4E89A52686F4}" type="parTrans" cxnId="{6B503050-1D63-4F43-9A55-B2F9CBACAE76}">
      <dgm:prSet/>
      <dgm:spPr/>
      <dgm:t>
        <a:bodyPr/>
        <a:lstStyle/>
        <a:p>
          <a:endParaRPr lang="ru-RU"/>
        </a:p>
      </dgm:t>
    </dgm:pt>
    <dgm:pt modelId="{0CB505C0-0CC1-44F1-BD65-9D2C49F25EB8}" type="sibTrans" cxnId="{6B503050-1D63-4F43-9A55-B2F9CBACAE76}">
      <dgm:prSet/>
      <dgm:spPr/>
      <dgm:t>
        <a:bodyPr/>
        <a:lstStyle/>
        <a:p>
          <a:endParaRPr lang="ru-RU"/>
        </a:p>
      </dgm:t>
    </dgm:pt>
    <dgm:pt modelId="{05677E2A-DFC7-493E-B392-1555A5BFF8AC}" type="pres">
      <dgm:prSet presAssocID="{2FD66778-D805-4387-B539-C256E1A21C0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BC3BB-FA4E-4843-8D8F-499BB9A31E54}" type="pres">
      <dgm:prSet presAssocID="{2FD66778-D805-4387-B539-C256E1A21C05}" presName="ellipse" presStyleLbl="trBgShp" presStyleIdx="0" presStyleCnt="1"/>
      <dgm:spPr/>
    </dgm:pt>
    <dgm:pt modelId="{C616E2FA-44C1-47FA-97E2-FE507DA14F04}" type="pres">
      <dgm:prSet presAssocID="{2FD66778-D805-4387-B539-C256E1A21C05}" presName="arrow1" presStyleLbl="fgShp" presStyleIdx="0" presStyleCnt="1"/>
      <dgm:spPr/>
    </dgm:pt>
    <dgm:pt modelId="{AD10C1F4-6380-4157-B966-12BDC7258C72}" type="pres">
      <dgm:prSet presAssocID="{2FD66778-D805-4387-B539-C256E1A21C0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86AC6-F374-4B1E-A1D3-ABDE60A03B59}" type="pres">
      <dgm:prSet presAssocID="{9C538E06-2C0D-4FF6-A3DC-D6B361C0BF1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D8B54-56B7-4BFB-B81E-EAB12897F27B}" type="pres">
      <dgm:prSet presAssocID="{551137BF-E391-4687-B954-B4E02087AB4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8AD9B-2D69-4799-B1B5-3177617B3422}" type="pres">
      <dgm:prSet presAssocID="{5A088D1D-6E24-49B5-99E5-5764ABD23FF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A5BFD-6C8C-4981-8C4E-270198717476}" type="pres">
      <dgm:prSet presAssocID="{2FD66778-D805-4387-B539-C256E1A21C05}" presName="funnel" presStyleLbl="trAlignAcc1" presStyleIdx="0" presStyleCnt="1" custLinFactNeighborX="1204" custLinFactNeighborY="712"/>
      <dgm:spPr/>
    </dgm:pt>
  </dgm:ptLst>
  <dgm:cxnLst>
    <dgm:cxn modelId="{55A1E38B-EC44-42DC-B6FE-91E1AE6678BD}" type="presOf" srcId="{AE056C6A-6A51-4ADD-9FCD-E7AA77822261}" destId="{8858AD9B-2D69-4799-B1B5-3177617B3422}" srcOrd="0" destOrd="0" presId="urn:microsoft.com/office/officeart/2005/8/layout/funnel1"/>
    <dgm:cxn modelId="{6B503050-1D63-4F43-9A55-B2F9CBACAE76}" srcId="{2FD66778-D805-4387-B539-C256E1A21C05}" destId="{5A088D1D-6E24-49B5-99E5-5764ABD23FFD}" srcOrd="3" destOrd="0" parTransId="{8A2D9578-1660-43A6-B14A-4E89A52686F4}" sibTransId="{0CB505C0-0CC1-44F1-BD65-9D2C49F25EB8}"/>
    <dgm:cxn modelId="{FB889053-E174-42B0-AAE1-D696F1777898}" srcId="{2FD66778-D805-4387-B539-C256E1A21C05}" destId="{9C538E06-2C0D-4FF6-A3DC-D6B361C0BF1A}" srcOrd="1" destOrd="0" parTransId="{5EABB9EF-9935-40E7-9CA2-19FC9234CCE2}" sibTransId="{8237AEBA-AD6B-4874-994A-3A8E1C62EFA0}"/>
    <dgm:cxn modelId="{1B1DD6E3-2702-4286-83E9-31E13FEECC59}" srcId="{2FD66778-D805-4387-B539-C256E1A21C05}" destId="{AE056C6A-6A51-4ADD-9FCD-E7AA77822261}" srcOrd="0" destOrd="0" parTransId="{A463EA34-D9B0-4DF5-BF1B-14C2A8B504F6}" sibTransId="{F7F12AF2-29AB-4836-80D3-CD290DBE774A}"/>
    <dgm:cxn modelId="{93EBD150-340C-47D8-BB03-217A531FCDBF}" srcId="{2FD66778-D805-4387-B539-C256E1A21C05}" destId="{551137BF-E391-4687-B954-B4E02087AB43}" srcOrd="2" destOrd="0" parTransId="{65134E0C-E619-435A-9733-5E3A958A88A0}" sibTransId="{D36E41A5-A885-40C2-8E4C-561E17D7ADCE}"/>
    <dgm:cxn modelId="{13F41536-386C-48B2-AAEB-8CD9249C3091}" type="presOf" srcId="{2FD66778-D805-4387-B539-C256E1A21C05}" destId="{05677E2A-DFC7-493E-B392-1555A5BFF8AC}" srcOrd="0" destOrd="0" presId="urn:microsoft.com/office/officeart/2005/8/layout/funnel1"/>
    <dgm:cxn modelId="{73BB733C-2D9B-4D09-90F1-66750A4D6753}" type="presOf" srcId="{9C538E06-2C0D-4FF6-A3DC-D6B361C0BF1A}" destId="{53AD8B54-56B7-4BFB-B81E-EAB12897F27B}" srcOrd="0" destOrd="0" presId="urn:microsoft.com/office/officeart/2005/8/layout/funnel1"/>
    <dgm:cxn modelId="{3E0718B1-CE8B-43CA-80AD-7B2725CA6925}" type="presOf" srcId="{5A088D1D-6E24-49B5-99E5-5764ABD23FFD}" destId="{AD10C1F4-6380-4157-B966-12BDC7258C72}" srcOrd="0" destOrd="0" presId="urn:microsoft.com/office/officeart/2005/8/layout/funnel1"/>
    <dgm:cxn modelId="{4FFE7449-CB5A-490C-83FE-2E6592CD373C}" type="presOf" srcId="{551137BF-E391-4687-B954-B4E02087AB43}" destId="{45386AC6-F374-4B1E-A1D3-ABDE60A03B59}" srcOrd="0" destOrd="0" presId="urn:microsoft.com/office/officeart/2005/8/layout/funnel1"/>
    <dgm:cxn modelId="{C21A79B6-E5A4-4E29-A8B0-BD28193091C8}" type="presParOf" srcId="{05677E2A-DFC7-493E-B392-1555A5BFF8AC}" destId="{92DBC3BB-FA4E-4843-8D8F-499BB9A31E54}" srcOrd="0" destOrd="0" presId="urn:microsoft.com/office/officeart/2005/8/layout/funnel1"/>
    <dgm:cxn modelId="{D755F7FB-FCAD-42E0-A7E3-4AA5D4489189}" type="presParOf" srcId="{05677E2A-DFC7-493E-B392-1555A5BFF8AC}" destId="{C616E2FA-44C1-47FA-97E2-FE507DA14F04}" srcOrd="1" destOrd="0" presId="urn:microsoft.com/office/officeart/2005/8/layout/funnel1"/>
    <dgm:cxn modelId="{AB0F1BF6-5838-4D4F-9120-4A85D3EECE80}" type="presParOf" srcId="{05677E2A-DFC7-493E-B392-1555A5BFF8AC}" destId="{AD10C1F4-6380-4157-B966-12BDC7258C72}" srcOrd="2" destOrd="0" presId="urn:microsoft.com/office/officeart/2005/8/layout/funnel1"/>
    <dgm:cxn modelId="{ECA77026-CB39-4D34-A054-8F42DDD92982}" type="presParOf" srcId="{05677E2A-DFC7-493E-B392-1555A5BFF8AC}" destId="{45386AC6-F374-4B1E-A1D3-ABDE60A03B59}" srcOrd="3" destOrd="0" presId="urn:microsoft.com/office/officeart/2005/8/layout/funnel1"/>
    <dgm:cxn modelId="{B7C4054A-CF8E-4F3F-B438-4CDB69171050}" type="presParOf" srcId="{05677E2A-DFC7-493E-B392-1555A5BFF8AC}" destId="{53AD8B54-56B7-4BFB-B81E-EAB12897F27B}" srcOrd="4" destOrd="0" presId="urn:microsoft.com/office/officeart/2005/8/layout/funnel1"/>
    <dgm:cxn modelId="{EA2EE78E-B299-41E8-AC47-70307DA18B10}" type="presParOf" srcId="{05677E2A-DFC7-493E-B392-1555A5BFF8AC}" destId="{8858AD9B-2D69-4799-B1B5-3177617B3422}" srcOrd="5" destOrd="0" presId="urn:microsoft.com/office/officeart/2005/8/layout/funnel1"/>
    <dgm:cxn modelId="{F5142679-9E19-4FAD-B417-DCA60917DDA6}" type="presParOf" srcId="{05677E2A-DFC7-493E-B392-1555A5BFF8AC}" destId="{8C1A5BFD-6C8C-4981-8C4E-27019871747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CDE63E-2904-49EC-BB40-E2E2F27BFEA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0E920C-FD7C-435F-BFEE-819A7BBA76A9}">
      <dgm:prSet phldrT="[Текст]" custT="1"/>
      <dgm:spPr/>
      <dgm:t>
        <a:bodyPr/>
        <a:lstStyle/>
        <a:p>
          <a:r>
            <a:rPr lang="ru-RU" sz="2400" dirty="0" smtClean="0"/>
            <a:t>Качество образования</a:t>
          </a:r>
          <a:endParaRPr lang="ru-RU" sz="2400" dirty="0"/>
        </a:p>
      </dgm:t>
    </dgm:pt>
    <dgm:pt modelId="{7A70C1CD-566A-4FFD-A609-1DE4406C7D86}" type="parTrans" cxnId="{B25FE58D-0432-43DF-8BCF-0FCEF147ECB6}">
      <dgm:prSet/>
      <dgm:spPr/>
      <dgm:t>
        <a:bodyPr/>
        <a:lstStyle/>
        <a:p>
          <a:endParaRPr lang="ru-RU"/>
        </a:p>
      </dgm:t>
    </dgm:pt>
    <dgm:pt modelId="{289122F7-495E-4261-A754-323D8CE66AC3}" type="sibTrans" cxnId="{B25FE58D-0432-43DF-8BCF-0FCEF147ECB6}">
      <dgm:prSet/>
      <dgm:spPr/>
      <dgm:t>
        <a:bodyPr/>
        <a:lstStyle/>
        <a:p>
          <a:endParaRPr lang="ru-RU"/>
        </a:p>
      </dgm:t>
    </dgm:pt>
    <dgm:pt modelId="{99BA1DD5-04CD-4C84-B74D-E7E52C1A371D}">
      <dgm:prSet phldrT="[Текст]"/>
      <dgm:spPr/>
      <dgm:t>
        <a:bodyPr/>
        <a:lstStyle/>
        <a:p>
          <a:r>
            <a:rPr lang="ru-RU" dirty="0" smtClean="0"/>
            <a:t>1. Выделять суть в новом материале.</a:t>
          </a:r>
        </a:p>
        <a:p>
          <a:r>
            <a:rPr lang="ru-RU" dirty="0" smtClean="0"/>
            <a:t>2. Соблюдение </a:t>
          </a:r>
          <a:r>
            <a:rPr lang="ru-RU" dirty="0" err="1" smtClean="0"/>
            <a:t>межпредметных</a:t>
          </a:r>
          <a:r>
            <a:rPr lang="ru-RU" dirty="0" smtClean="0"/>
            <a:t> и </a:t>
          </a:r>
          <a:r>
            <a:rPr lang="ru-RU" dirty="0" err="1" smtClean="0"/>
            <a:t>внутрипредметных</a:t>
          </a:r>
          <a:r>
            <a:rPr lang="ru-RU" dirty="0" smtClean="0"/>
            <a:t> связей.</a:t>
          </a:r>
          <a:endParaRPr lang="ru-RU" dirty="0"/>
        </a:p>
      </dgm:t>
    </dgm:pt>
    <dgm:pt modelId="{5FA04646-1DCA-4BF5-B0FE-3D7E7B3F3774}" type="parTrans" cxnId="{36C8070C-BD41-4BA9-B3F7-E21E9B22EC72}">
      <dgm:prSet/>
      <dgm:spPr/>
      <dgm:t>
        <a:bodyPr/>
        <a:lstStyle/>
        <a:p>
          <a:endParaRPr lang="ru-RU"/>
        </a:p>
      </dgm:t>
    </dgm:pt>
    <dgm:pt modelId="{8E07CC5B-588C-48AF-A07E-0C4DDFDDCC2F}" type="sibTrans" cxnId="{36C8070C-BD41-4BA9-B3F7-E21E9B22EC72}">
      <dgm:prSet/>
      <dgm:spPr/>
      <dgm:t>
        <a:bodyPr/>
        <a:lstStyle/>
        <a:p>
          <a:endParaRPr lang="ru-RU"/>
        </a:p>
      </dgm:t>
    </dgm:pt>
    <dgm:pt modelId="{D59A6ABB-1587-4DDA-B886-E88365B482C4}">
      <dgm:prSet phldrT="[Текст]"/>
      <dgm:spPr/>
      <dgm:t>
        <a:bodyPr/>
        <a:lstStyle/>
        <a:p>
          <a:r>
            <a:rPr lang="ru-RU" dirty="0" smtClean="0"/>
            <a:t>Структура урока с учетом повышения мотивации </a:t>
          </a:r>
        </a:p>
        <a:p>
          <a:r>
            <a:rPr lang="ru-RU" dirty="0" smtClean="0"/>
            <a:t>учащихся к учебной деятельности.</a:t>
          </a:r>
          <a:endParaRPr lang="ru-RU" dirty="0"/>
        </a:p>
      </dgm:t>
    </dgm:pt>
    <dgm:pt modelId="{1B13AEF6-9D4D-4E02-BC5B-9CE0B9968FEE}" type="parTrans" cxnId="{13EAFAF2-5568-465F-A89E-6F9D89573807}">
      <dgm:prSet/>
      <dgm:spPr/>
      <dgm:t>
        <a:bodyPr/>
        <a:lstStyle/>
        <a:p>
          <a:endParaRPr lang="ru-RU"/>
        </a:p>
      </dgm:t>
    </dgm:pt>
    <dgm:pt modelId="{8BBD941A-1DCD-4EAA-853E-447C15256A4D}" type="sibTrans" cxnId="{13EAFAF2-5568-465F-A89E-6F9D89573807}">
      <dgm:prSet/>
      <dgm:spPr/>
      <dgm:t>
        <a:bodyPr/>
        <a:lstStyle/>
        <a:p>
          <a:endParaRPr lang="ru-RU"/>
        </a:p>
      </dgm:t>
    </dgm:pt>
    <dgm:pt modelId="{F4823777-09EC-46C8-A689-9773D71F4F5C}">
      <dgm:prSet phldrT="[Текст]"/>
      <dgm:spPr/>
      <dgm:t>
        <a:bodyPr/>
        <a:lstStyle/>
        <a:p>
          <a:r>
            <a:rPr lang="ru-RU" dirty="0" smtClean="0"/>
            <a:t>Оптимизация учебной, психологической и физической нагрузки учащихся, направленные на сохранение и укрепление здоровья учащихся. </a:t>
          </a:r>
          <a:endParaRPr lang="ru-RU" dirty="0"/>
        </a:p>
      </dgm:t>
    </dgm:pt>
    <dgm:pt modelId="{E04CA7F2-B1CF-4231-A8EF-E6E9CD58C7B9}" type="parTrans" cxnId="{8A921242-391E-4056-8D44-C37B7186D239}">
      <dgm:prSet/>
      <dgm:spPr/>
      <dgm:t>
        <a:bodyPr/>
        <a:lstStyle/>
        <a:p>
          <a:endParaRPr lang="ru-RU"/>
        </a:p>
      </dgm:t>
    </dgm:pt>
    <dgm:pt modelId="{0A6B4E2D-D342-4319-B3C8-21FBE6803DF0}" type="sibTrans" cxnId="{8A921242-391E-4056-8D44-C37B7186D239}">
      <dgm:prSet/>
      <dgm:spPr/>
      <dgm:t>
        <a:bodyPr/>
        <a:lstStyle/>
        <a:p>
          <a:endParaRPr lang="ru-RU"/>
        </a:p>
      </dgm:t>
    </dgm:pt>
    <dgm:pt modelId="{5D99F3FA-DA01-44F3-9C57-5709304960DA}">
      <dgm:prSet phldrT="[Текст]"/>
      <dgm:spPr/>
      <dgm:t>
        <a:bodyPr/>
        <a:lstStyle/>
        <a:p>
          <a:r>
            <a:rPr lang="ru-RU" dirty="0" err="1" smtClean="0"/>
            <a:t>Здоровьесберегающие</a:t>
          </a:r>
          <a:r>
            <a:rPr lang="ru-RU" dirty="0" smtClean="0"/>
            <a:t> технологии</a:t>
          </a:r>
          <a:endParaRPr lang="ru-RU" dirty="0"/>
        </a:p>
      </dgm:t>
    </dgm:pt>
    <dgm:pt modelId="{190B2405-7E5A-4592-A883-DC117818B0B6}" type="parTrans" cxnId="{DB509193-3918-4199-B4D1-9C051A058E9F}">
      <dgm:prSet/>
      <dgm:spPr/>
      <dgm:t>
        <a:bodyPr/>
        <a:lstStyle/>
        <a:p>
          <a:endParaRPr lang="ru-RU"/>
        </a:p>
      </dgm:t>
    </dgm:pt>
    <dgm:pt modelId="{4BEEF849-9600-4176-9D43-CE014A3A148C}" type="sibTrans" cxnId="{DB509193-3918-4199-B4D1-9C051A058E9F}">
      <dgm:prSet/>
      <dgm:spPr/>
      <dgm:t>
        <a:bodyPr/>
        <a:lstStyle/>
        <a:p>
          <a:endParaRPr lang="ru-RU"/>
        </a:p>
      </dgm:t>
    </dgm:pt>
    <dgm:pt modelId="{80265710-EDDE-4B87-A228-5EE3F6A2CC17}">
      <dgm:prSet phldrT="[Текст]"/>
      <dgm:spPr/>
      <dgm:t>
        <a:bodyPr/>
        <a:lstStyle/>
        <a:p>
          <a:r>
            <a:rPr lang="ru-RU" dirty="0" smtClean="0"/>
            <a:t>Использование эффективных методов обучения, когда ученики усваивают изучаемый материал не механически, а осознанно.  </a:t>
          </a:r>
          <a:endParaRPr lang="ru-RU" dirty="0"/>
        </a:p>
      </dgm:t>
    </dgm:pt>
    <dgm:pt modelId="{8040FAD2-98B7-4B37-A83C-28A43F6C7FB3}" type="sibTrans" cxnId="{5B6D64B6-5CBF-4EC9-B864-2ACC5742CDF8}">
      <dgm:prSet/>
      <dgm:spPr/>
      <dgm:t>
        <a:bodyPr/>
        <a:lstStyle/>
        <a:p>
          <a:endParaRPr lang="ru-RU"/>
        </a:p>
      </dgm:t>
    </dgm:pt>
    <dgm:pt modelId="{66E2E800-A66E-4161-A51D-E36A9319BC53}" type="parTrans" cxnId="{5B6D64B6-5CBF-4EC9-B864-2ACC5742CDF8}">
      <dgm:prSet/>
      <dgm:spPr/>
      <dgm:t>
        <a:bodyPr/>
        <a:lstStyle/>
        <a:p>
          <a:endParaRPr lang="ru-RU"/>
        </a:p>
      </dgm:t>
    </dgm:pt>
    <dgm:pt modelId="{ED4E36B5-1968-416A-B168-A72661A6F43A}" type="pres">
      <dgm:prSet presAssocID="{BCCDE63E-2904-49EC-BB40-E2E2F27BFE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CEA35A-322C-4932-9334-1A778C6DD0FC}" type="pres">
      <dgm:prSet presAssocID="{200E920C-FD7C-435F-BFEE-819A7BBA76A9}" presName="root1" presStyleCnt="0"/>
      <dgm:spPr/>
    </dgm:pt>
    <dgm:pt modelId="{A5DF9A1A-CC08-48B6-BDCC-AF7354C9DFF5}" type="pres">
      <dgm:prSet presAssocID="{200E920C-FD7C-435F-BFEE-819A7BBA76A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A2F678-5EF2-4FC0-B8B5-F9363D954F6A}" type="pres">
      <dgm:prSet presAssocID="{200E920C-FD7C-435F-BFEE-819A7BBA76A9}" presName="level2hierChild" presStyleCnt="0"/>
      <dgm:spPr/>
    </dgm:pt>
    <dgm:pt modelId="{51D41A1D-623A-4F87-8E32-B02FF7CC1555}" type="pres">
      <dgm:prSet presAssocID="{66E2E800-A66E-4161-A51D-E36A9319BC5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3DE6715-475A-4423-A012-451BCD73D892}" type="pres">
      <dgm:prSet presAssocID="{66E2E800-A66E-4161-A51D-E36A9319BC5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81367852-C842-4111-8236-F8CEDE0CA3D3}" type="pres">
      <dgm:prSet presAssocID="{80265710-EDDE-4B87-A228-5EE3F6A2CC17}" presName="root2" presStyleCnt="0"/>
      <dgm:spPr/>
    </dgm:pt>
    <dgm:pt modelId="{C49B8BE3-B67D-469C-940D-A5E395F76E9C}" type="pres">
      <dgm:prSet presAssocID="{80265710-EDDE-4B87-A228-5EE3F6A2CC17}" presName="LevelTwoTextNode" presStyleLbl="node2" presStyleIdx="0" presStyleCnt="2" custScaleX="108670" custScaleY="1105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45CB9F-1B0C-4E17-A7E4-C38297110617}" type="pres">
      <dgm:prSet presAssocID="{80265710-EDDE-4B87-A228-5EE3F6A2CC17}" presName="level3hierChild" presStyleCnt="0"/>
      <dgm:spPr/>
    </dgm:pt>
    <dgm:pt modelId="{34CDC579-47C3-4700-8646-E1A8D009EBFB}" type="pres">
      <dgm:prSet presAssocID="{5FA04646-1DCA-4BF5-B0FE-3D7E7B3F3774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E963348-D59D-44CE-8A4B-E35BB159E361}" type="pres">
      <dgm:prSet presAssocID="{5FA04646-1DCA-4BF5-B0FE-3D7E7B3F3774}" presName="connTx" presStyleLbl="parChTrans1D3" presStyleIdx="0" presStyleCnt="3"/>
      <dgm:spPr/>
      <dgm:t>
        <a:bodyPr/>
        <a:lstStyle/>
        <a:p>
          <a:endParaRPr lang="ru-RU"/>
        </a:p>
      </dgm:t>
    </dgm:pt>
    <dgm:pt modelId="{1B2D3356-445A-4750-B76D-779D4250168B}" type="pres">
      <dgm:prSet presAssocID="{99BA1DD5-04CD-4C84-B74D-E7E52C1A371D}" presName="root2" presStyleCnt="0"/>
      <dgm:spPr/>
    </dgm:pt>
    <dgm:pt modelId="{51F83C53-CDD0-40EB-82BB-C97323381929}" type="pres">
      <dgm:prSet presAssocID="{99BA1DD5-04CD-4C84-B74D-E7E52C1A371D}" presName="LevelTwoTextNode" presStyleLbl="node3" presStyleIdx="0" presStyleCnt="3" custScaleX="104366" custScaleY="1135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1BF1E5-16F6-4C3E-AAE6-B7BB469D4364}" type="pres">
      <dgm:prSet presAssocID="{99BA1DD5-04CD-4C84-B74D-E7E52C1A371D}" presName="level3hierChild" presStyleCnt="0"/>
      <dgm:spPr/>
    </dgm:pt>
    <dgm:pt modelId="{684B8A70-C532-4A8F-A6AE-114A5604F75B}" type="pres">
      <dgm:prSet presAssocID="{1B13AEF6-9D4D-4E02-BC5B-9CE0B9968FEE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820ED566-5EA2-4007-BE9D-C589C8D62BE1}" type="pres">
      <dgm:prSet presAssocID="{1B13AEF6-9D4D-4E02-BC5B-9CE0B9968FEE}" presName="connTx" presStyleLbl="parChTrans1D3" presStyleIdx="1" presStyleCnt="3"/>
      <dgm:spPr/>
      <dgm:t>
        <a:bodyPr/>
        <a:lstStyle/>
        <a:p>
          <a:endParaRPr lang="ru-RU"/>
        </a:p>
      </dgm:t>
    </dgm:pt>
    <dgm:pt modelId="{D80F5AE9-F890-4C39-8ABD-FE80E8152EC1}" type="pres">
      <dgm:prSet presAssocID="{D59A6ABB-1587-4DDA-B886-E88365B482C4}" presName="root2" presStyleCnt="0"/>
      <dgm:spPr/>
    </dgm:pt>
    <dgm:pt modelId="{AE9462C2-16B9-412A-BF67-3AC6FE24A293}" type="pres">
      <dgm:prSet presAssocID="{D59A6ABB-1587-4DDA-B886-E88365B482C4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0484B5-FFD4-4949-ABF1-B4B241807648}" type="pres">
      <dgm:prSet presAssocID="{D59A6ABB-1587-4DDA-B886-E88365B482C4}" presName="level3hierChild" presStyleCnt="0"/>
      <dgm:spPr/>
    </dgm:pt>
    <dgm:pt modelId="{B6B511CE-E84D-4F19-8293-7B538E8C9ECE}" type="pres">
      <dgm:prSet presAssocID="{E04CA7F2-B1CF-4231-A8EF-E6E9CD58C7B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EFF9F62-0685-4DB8-9171-49E94E6BF857}" type="pres">
      <dgm:prSet presAssocID="{E04CA7F2-B1CF-4231-A8EF-E6E9CD58C7B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7AACCAE-D08C-4488-93A9-736281648572}" type="pres">
      <dgm:prSet presAssocID="{F4823777-09EC-46C8-A689-9773D71F4F5C}" presName="root2" presStyleCnt="0"/>
      <dgm:spPr/>
    </dgm:pt>
    <dgm:pt modelId="{3AB5DFA2-3586-465A-AB61-7807A11E8DE6}" type="pres">
      <dgm:prSet presAssocID="{F4823777-09EC-46C8-A689-9773D71F4F5C}" presName="LevelTwoTextNode" presStyleLbl="node2" presStyleIdx="1" presStyleCnt="2" custScaleX="106091" custScaleY="134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3055BA-FE47-45EF-9125-8EED6241F6F0}" type="pres">
      <dgm:prSet presAssocID="{F4823777-09EC-46C8-A689-9773D71F4F5C}" presName="level3hierChild" presStyleCnt="0"/>
      <dgm:spPr/>
    </dgm:pt>
    <dgm:pt modelId="{63082EF1-E2B7-4E78-8C88-36458969F739}" type="pres">
      <dgm:prSet presAssocID="{190B2405-7E5A-4592-A883-DC117818B0B6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E737586A-753B-405E-B802-425D9FB7ED41}" type="pres">
      <dgm:prSet presAssocID="{190B2405-7E5A-4592-A883-DC117818B0B6}" presName="connTx" presStyleLbl="parChTrans1D3" presStyleIdx="2" presStyleCnt="3"/>
      <dgm:spPr/>
      <dgm:t>
        <a:bodyPr/>
        <a:lstStyle/>
        <a:p>
          <a:endParaRPr lang="ru-RU"/>
        </a:p>
      </dgm:t>
    </dgm:pt>
    <dgm:pt modelId="{C2F34CB8-F5B3-45F4-B485-1089EE84A566}" type="pres">
      <dgm:prSet presAssocID="{5D99F3FA-DA01-44F3-9C57-5709304960DA}" presName="root2" presStyleCnt="0"/>
      <dgm:spPr/>
    </dgm:pt>
    <dgm:pt modelId="{D461EA22-1AED-466B-AB9B-88E1E34C126D}" type="pres">
      <dgm:prSet presAssocID="{5D99F3FA-DA01-44F3-9C57-5709304960DA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E61D8C-3C4C-4E92-84E9-67AFF1404FFF}" type="pres">
      <dgm:prSet presAssocID="{5D99F3FA-DA01-44F3-9C57-5709304960DA}" presName="level3hierChild" presStyleCnt="0"/>
      <dgm:spPr/>
    </dgm:pt>
  </dgm:ptLst>
  <dgm:cxnLst>
    <dgm:cxn modelId="{B584A079-F276-42F6-97E4-89933B2F4B4E}" type="presOf" srcId="{5FA04646-1DCA-4BF5-B0FE-3D7E7B3F3774}" destId="{34CDC579-47C3-4700-8646-E1A8D009EBFB}" srcOrd="0" destOrd="0" presId="urn:microsoft.com/office/officeart/2005/8/layout/hierarchy2"/>
    <dgm:cxn modelId="{70DC62D0-0735-4B10-A154-0DD0EE464BCB}" type="presOf" srcId="{66E2E800-A66E-4161-A51D-E36A9319BC53}" destId="{53DE6715-475A-4423-A012-451BCD73D892}" srcOrd="1" destOrd="0" presId="urn:microsoft.com/office/officeart/2005/8/layout/hierarchy2"/>
    <dgm:cxn modelId="{5B6D64B6-5CBF-4EC9-B864-2ACC5742CDF8}" srcId="{200E920C-FD7C-435F-BFEE-819A7BBA76A9}" destId="{80265710-EDDE-4B87-A228-5EE3F6A2CC17}" srcOrd="0" destOrd="0" parTransId="{66E2E800-A66E-4161-A51D-E36A9319BC53}" sibTransId="{8040FAD2-98B7-4B37-A83C-28A43F6C7FB3}"/>
    <dgm:cxn modelId="{00CD5F40-6AF0-41B9-B276-81D05C325E63}" type="presOf" srcId="{1B13AEF6-9D4D-4E02-BC5B-9CE0B9968FEE}" destId="{684B8A70-C532-4A8F-A6AE-114A5604F75B}" srcOrd="0" destOrd="0" presId="urn:microsoft.com/office/officeart/2005/8/layout/hierarchy2"/>
    <dgm:cxn modelId="{B25FE58D-0432-43DF-8BCF-0FCEF147ECB6}" srcId="{BCCDE63E-2904-49EC-BB40-E2E2F27BFEA1}" destId="{200E920C-FD7C-435F-BFEE-819A7BBA76A9}" srcOrd="0" destOrd="0" parTransId="{7A70C1CD-566A-4FFD-A609-1DE4406C7D86}" sibTransId="{289122F7-495E-4261-A754-323D8CE66AC3}"/>
    <dgm:cxn modelId="{DB509193-3918-4199-B4D1-9C051A058E9F}" srcId="{F4823777-09EC-46C8-A689-9773D71F4F5C}" destId="{5D99F3FA-DA01-44F3-9C57-5709304960DA}" srcOrd="0" destOrd="0" parTransId="{190B2405-7E5A-4592-A883-DC117818B0B6}" sibTransId="{4BEEF849-9600-4176-9D43-CE014A3A148C}"/>
    <dgm:cxn modelId="{0E411DAD-5B76-41F0-936E-9707CA421833}" type="presOf" srcId="{D59A6ABB-1587-4DDA-B886-E88365B482C4}" destId="{AE9462C2-16B9-412A-BF67-3AC6FE24A293}" srcOrd="0" destOrd="0" presId="urn:microsoft.com/office/officeart/2005/8/layout/hierarchy2"/>
    <dgm:cxn modelId="{5F77CCD5-3EFA-42E7-BA5C-8672D5929D88}" type="presOf" srcId="{80265710-EDDE-4B87-A228-5EE3F6A2CC17}" destId="{C49B8BE3-B67D-469C-940D-A5E395F76E9C}" srcOrd="0" destOrd="0" presId="urn:microsoft.com/office/officeart/2005/8/layout/hierarchy2"/>
    <dgm:cxn modelId="{EC14F6FE-57D3-4627-873E-A2635925174A}" type="presOf" srcId="{99BA1DD5-04CD-4C84-B74D-E7E52C1A371D}" destId="{51F83C53-CDD0-40EB-82BB-C97323381929}" srcOrd="0" destOrd="0" presId="urn:microsoft.com/office/officeart/2005/8/layout/hierarchy2"/>
    <dgm:cxn modelId="{13EAFAF2-5568-465F-A89E-6F9D89573807}" srcId="{80265710-EDDE-4B87-A228-5EE3F6A2CC17}" destId="{D59A6ABB-1587-4DDA-B886-E88365B482C4}" srcOrd="1" destOrd="0" parTransId="{1B13AEF6-9D4D-4E02-BC5B-9CE0B9968FEE}" sibTransId="{8BBD941A-1DCD-4EAA-853E-447C15256A4D}"/>
    <dgm:cxn modelId="{1D7E8C6D-D735-4230-BF5A-A39A890F8FDC}" type="presOf" srcId="{200E920C-FD7C-435F-BFEE-819A7BBA76A9}" destId="{A5DF9A1A-CC08-48B6-BDCC-AF7354C9DFF5}" srcOrd="0" destOrd="0" presId="urn:microsoft.com/office/officeart/2005/8/layout/hierarchy2"/>
    <dgm:cxn modelId="{3901BE30-A904-4CFA-9AC9-3B64ED89C54D}" type="presOf" srcId="{5FA04646-1DCA-4BF5-B0FE-3D7E7B3F3774}" destId="{BE963348-D59D-44CE-8A4B-E35BB159E361}" srcOrd="1" destOrd="0" presId="urn:microsoft.com/office/officeart/2005/8/layout/hierarchy2"/>
    <dgm:cxn modelId="{F56EDB53-B3A4-4725-BCD5-9C9DECA6EC07}" type="presOf" srcId="{190B2405-7E5A-4592-A883-DC117818B0B6}" destId="{E737586A-753B-405E-B802-425D9FB7ED41}" srcOrd="1" destOrd="0" presId="urn:microsoft.com/office/officeart/2005/8/layout/hierarchy2"/>
    <dgm:cxn modelId="{548E0858-F93B-4502-B6EF-3F4EF6339A52}" type="presOf" srcId="{F4823777-09EC-46C8-A689-9773D71F4F5C}" destId="{3AB5DFA2-3586-465A-AB61-7807A11E8DE6}" srcOrd="0" destOrd="0" presId="urn:microsoft.com/office/officeart/2005/8/layout/hierarchy2"/>
    <dgm:cxn modelId="{8A921242-391E-4056-8D44-C37B7186D239}" srcId="{200E920C-FD7C-435F-BFEE-819A7BBA76A9}" destId="{F4823777-09EC-46C8-A689-9773D71F4F5C}" srcOrd="1" destOrd="0" parTransId="{E04CA7F2-B1CF-4231-A8EF-E6E9CD58C7B9}" sibTransId="{0A6B4E2D-D342-4319-B3C8-21FBE6803DF0}"/>
    <dgm:cxn modelId="{C0886F42-E8A3-431B-9A80-D1F105EF300B}" type="presOf" srcId="{E04CA7F2-B1CF-4231-A8EF-E6E9CD58C7B9}" destId="{3EFF9F62-0685-4DB8-9171-49E94E6BF857}" srcOrd="1" destOrd="0" presId="urn:microsoft.com/office/officeart/2005/8/layout/hierarchy2"/>
    <dgm:cxn modelId="{738AE063-1816-4AC6-BB60-84AAEC0C7FBB}" type="presOf" srcId="{66E2E800-A66E-4161-A51D-E36A9319BC53}" destId="{51D41A1D-623A-4F87-8E32-B02FF7CC1555}" srcOrd="0" destOrd="0" presId="urn:microsoft.com/office/officeart/2005/8/layout/hierarchy2"/>
    <dgm:cxn modelId="{638C7E34-3A9F-40B9-B69F-E231C6FC7AFC}" type="presOf" srcId="{BCCDE63E-2904-49EC-BB40-E2E2F27BFEA1}" destId="{ED4E36B5-1968-416A-B168-A72661A6F43A}" srcOrd="0" destOrd="0" presId="urn:microsoft.com/office/officeart/2005/8/layout/hierarchy2"/>
    <dgm:cxn modelId="{CD3D758A-4480-4189-A504-8607E867FF74}" type="presOf" srcId="{190B2405-7E5A-4592-A883-DC117818B0B6}" destId="{63082EF1-E2B7-4E78-8C88-36458969F739}" srcOrd="0" destOrd="0" presId="urn:microsoft.com/office/officeart/2005/8/layout/hierarchy2"/>
    <dgm:cxn modelId="{AF879BA4-83AC-4FA6-B25A-7DF3F9E4B2B4}" type="presOf" srcId="{1B13AEF6-9D4D-4E02-BC5B-9CE0B9968FEE}" destId="{820ED566-5EA2-4007-BE9D-C589C8D62BE1}" srcOrd="1" destOrd="0" presId="urn:microsoft.com/office/officeart/2005/8/layout/hierarchy2"/>
    <dgm:cxn modelId="{24161C6F-C5F4-4D96-AFF6-7216167AC978}" type="presOf" srcId="{E04CA7F2-B1CF-4231-A8EF-E6E9CD58C7B9}" destId="{B6B511CE-E84D-4F19-8293-7B538E8C9ECE}" srcOrd="0" destOrd="0" presId="urn:microsoft.com/office/officeart/2005/8/layout/hierarchy2"/>
    <dgm:cxn modelId="{D38F0CE3-C885-463C-898B-874615DC7BD8}" type="presOf" srcId="{5D99F3FA-DA01-44F3-9C57-5709304960DA}" destId="{D461EA22-1AED-466B-AB9B-88E1E34C126D}" srcOrd="0" destOrd="0" presId="urn:microsoft.com/office/officeart/2005/8/layout/hierarchy2"/>
    <dgm:cxn modelId="{36C8070C-BD41-4BA9-B3F7-E21E9B22EC72}" srcId="{80265710-EDDE-4B87-A228-5EE3F6A2CC17}" destId="{99BA1DD5-04CD-4C84-B74D-E7E52C1A371D}" srcOrd="0" destOrd="0" parTransId="{5FA04646-1DCA-4BF5-B0FE-3D7E7B3F3774}" sibTransId="{8E07CC5B-588C-48AF-A07E-0C4DDFDDCC2F}"/>
    <dgm:cxn modelId="{DB4F5678-84E9-4DCA-A571-F3C427840D75}" type="presParOf" srcId="{ED4E36B5-1968-416A-B168-A72661A6F43A}" destId="{C0CEA35A-322C-4932-9334-1A778C6DD0FC}" srcOrd="0" destOrd="0" presId="urn:microsoft.com/office/officeart/2005/8/layout/hierarchy2"/>
    <dgm:cxn modelId="{82B18DE6-FE28-4CB7-B8F9-F66EC3A0BFC5}" type="presParOf" srcId="{C0CEA35A-322C-4932-9334-1A778C6DD0FC}" destId="{A5DF9A1A-CC08-48B6-BDCC-AF7354C9DFF5}" srcOrd="0" destOrd="0" presId="urn:microsoft.com/office/officeart/2005/8/layout/hierarchy2"/>
    <dgm:cxn modelId="{F84B91B5-6750-4621-A722-2A1606C6772D}" type="presParOf" srcId="{C0CEA35A-322C-4932-9334-1A778C6DD0FC}" destId="{2BA2F678-5EF2-4FC0-B8B5-F9363D954F6A}" srcOrd="1" destOrd="0" presId="urn:microsoft.com/office/officeart/2005/8/layout/hierarchy2"/>
    <dgm:cxn modelId="{E3571C46-F9E2-4250-95C8-5F9EDAC0B5F0}" type="presParOf" srcId="{2BA2F678-5EF2-4FC0-B8B5-F9363D954F6A}" destId="{51D41A1D-623A-4F87-8E32-B02FF7CC1555}" srcOrd="0" destOrd="0" presId="urn:microsoft.com/office/officeart/2005/8/layout/hierarchy2"/>
    <dgm:cxn modelId="{9A894D50-4489-41EC-80D5-90146BEF80D5}" type="presParOf" srcId="{51D41A1D-623A-4F87-8E32-B02FF7CC1555}" destId="{53DE6715-475A-4423-A012-451BCD73D892}" srcOrd="0" destOrd="0" presId="urn:microsoft.com/office/officeart/2005/8/layout/hierarchy2"/>
    <dgm:cxn modelId="{6E058737-E730-4A32-8B8D-900DF2E3FF5D}" type="presParOf" srcId="{2BA2F678-5EF2-4FC0-B8B5-F9363D954F6A}" destId="{81367852-C842-4111-8236-F8CEDE0CA3D3}" srcOrd="1" destOrd="0" presId="urn:microsoft.com/office/officeart/2005/8/layout/hierarchy2"/>
    <dgm:cxn modelId="{70BD9530-2B3B-40D9-9ED5-2854E0CB12DD}" type="presParOf" srcId="{81367852-C842-4111-8236-F8CEDE0CA3D3}" destId="{C49B8BE3-B67D-469C-940D-A5E395F76E9C}" srcOrd="0" destOrd="0" presId="urn:microsoft.com/office/officeart/2005/8/layout/hierarchy2"/>
    <dgm:cxn modelId="{852C44ED-B72C-4DC7-8465-2A8BA59AC3D0}" type="presParOf" srcId="{81367852-C842-4111-8236-F8CEDE0CA3D3}" destId="{DF45CB9F-1B0C-4E17-A7E4-C38297110617}" srcOrd="1" destOrd="0" presId="urn:microsoft.com/office/officeart/2005/8/layout/hierarchy2"/>
    <dgm:cxn modelId="{B228FB52-F1AC-422C-A9EF-C1D0E085FBF3}" type="presParOf" srcId="{DF45CB9F-1B0C-4E17-A7E4-C38297110617}" destId="{34CDC579-47C3-4700-8646-E1A8D009EBFB}" srcOrd="0" destOrd="0" presId="urn:microsoft.com/office/officeart/2005/8/layout/hierarchy2"/>
    <dgm:cxn modelId="{F9999BA5-9044-4833-BB10-A4FB78045978}" type="presParOf" srcId="{34CDC579-47C3-4700-8646-E1A8D009EBFB}" destId="{BE963348-D59D-44CE-8A4B-E35BB159E361}" srcOrd="0" destOrd="0" presId="urn:microsoft.com/office/officeart/2005/8/layout/hierarchy2"/>
    <dgm:cxn modelId="{DA40AFF7-41DE-4815-8535-3F8181D3865D}" type="presParOf" srcId="{DF45CB9F-1B0C-4E17-A7E4-C38297110617}" destId="{1B2D3356-445A-4750-B76D-779D4250168B}" srcOrd="1" destOrd="0" presId="urn:microsoft.com/office/officeart/2005/8/layout/hierarchy2"/>
    <dgm:cxn modelId="{39689346-2B9C-4E5F-874F-8098CEB7F4A4}" type="presParOf" srcId="{1B2D3356-445A-4750-B76D-779D4250168B}" destId="{51F83C53-CDD0-40EB-82BB-C97323381929}" srcOrd="0" destOrd="0" presId="urn:microsoft.com/office/officeart/2005/8/layout/hierarchy2"/>
    <dgm:cxn modelId="{988F2FCD-4C74-4780-B6B6-5C587703BCCB}" type="presParOf" srcId="{1B2D3356-445A-4750-B76D-779D4250168B}" destId="{941BF1E5-16F6-4C3E-AAE6-B7BB469D4364}" srcOrd="1" destOrd="0" presId="urn:microsoft.com/office/officeart/2005/8/layout/hierarchy2"/>
    <dgm:cxn modelId="{A565D634-CF4A-483D-A5B8-EABB2A066C65}" type="presParOf" srcId="{DF45CB9F-1B0C-4E17-A7E4-C38297110617}" destId="{684B8A70-C532-4A8F-A6AE-114A5604F75B}" srcOrd="2" destOrd="0" presId="urn:microsoft.com/office/officeart/2005/8/layout/hierarchy2"/>
    <dgm:cxn modelId="{443C87E9-3757-40F4-BB32-F99327BA63DF}" type="presParOf" srcId="{684B8A70-C532-4A8F-A6AE-114A5604F75B}" destId="{820ED566-5EA2-4007-BE9D-C589C8D62BE1}" srcOrd="0" destOrd="0" presId="urn:microsoft.com/office/officeart/2005/8/layout/hierarchy2"/>
    <dgm:cxn modelId="{3165CA25-806F-4610-8D6E-30BEA585E2AD}" type="presParOf" srcId="{DF45CB9F-1B0C-4E17-A7E4-C38297110617}" destId="{D80F5AE9-F890-4C39-8ABD-FE80E8152EC1}" srcOrd="3" destOrd="0" presId="urn:microsoft.com/office/officeart/2005/8/layout/hierarchy2"/>
    <dgm:cxn modelId="{3A5A2CDD-458D-4E32-9C43-58F373D2AB0B}" type="presParOf" srcId="{D80F5AE9-F890-4C39-8ABD-FE80E8152EC1}" destId="{AE9462C2-16B9-412A-BF67-3AC6FE24A293}" srcOrd="0" destOrd="0" presId="urn:microsoft.com/office/officeart/2005/8/layout/hierarchy2"/>
    <dgm:cxn modelId="{1DE3D922-6166-41B6-A1C6-C85152635190}" type="presParOf" srcId="{D80F5AE9-F890-4C39-8ABD-FE80E8152EC1}" destId="{950484B5-FFD4-4949-ABF1-B4B241807648}" srcOrd="1" destOrd="0" presId="urn:microsoft.com/office/officeart/2005/8/layout/hierarchy2"/>
    <dgm:cxn modelId="{9BDD5245-353A-4799-9FAB-4044E6993797}" type="presParOf" srcId="{2BA2F678-5EF2-4FC0-B8B5-F9363D954F6A}" destId="{B6B511CE-E84D-4F19-8293-7B538E8C9ECE}" srcOrd="2" destOrd="0" presId="urn:microsoft.com/office/officeart/2005/8/layout/hierarchy2"/>
    <dgm:cxn modelId="{25D38687-46C0-4303-B23F-96E3AC6EAF3F}" type="presParOf" srcId="{B6B511CE-E84D-4F19-8293-7B538E8C9ECE}" destId="{3EFF9F62-0685-4DB8-9171-49E94E6BF857}" srcOrd="0" destOrd="0" presId="urn:microsoft.com/office/officeart/2005/8/layout/hierarchy2"/>
    <dgm:cxn modelId="{7D451D80-DDFB-4463-B903-8322C09C55C3}" type="presParOf" srcId="{2BA2F678-5EF2-4FC0-B8B5-F9363D954F6A}" destId="{A7AACCAE-D08C-4488-93A9-736281648572}" srcOrd="3" destOrd="0" presId="urn:microsoft.com/office/officeart/2005/8/layout/hierarchy2"/>
    <dgm:cxn modelId="{E0B93988-F81B-4B6D-A34C-CFAA6FABE10C}" type="presParOf" srcId="{A7AACCAE-D08C-4488-93A9-736281648572}" destId="{3AB5DFA2-3586-465A-AB61-7807A11E8DE6}" srcOrd="0" destOrd="0" presId="urn:microsoft.com/office/officeart/2005/8/layout/hierarchy2"/>
    <dgm:cxn modelId="{B890E1D6-A348-4145-BFE9-8AC3659499BC}" type="presParOf" srcId="{A7AACCAE-D08C-4488-93A9-736281648572}" destId="{7E3055BA-FE47-45EF-9125-8EED6241F6F0}" srcOrd="1" destOrd="0" presId="urn:microsoft.com/office/officeart/2005/8/layout/hierarchy2"/>
    <dgm:cxn modelId="{F2A73218-29EC-4C02-822D-E743E97A36AC}" type="presParOf" srcId="{7E3055BA-FE47-45EF-9125-8EED6241F6F0}" destId="{63082EF1-E2B7-4E78-8C88-36458969F739}" srcOrd="0" destOrd="0" presId="urn:microsoft.com/office/officeart/2005/8/layout/hierarchy2"/>
    <dgm:cxn modelId="{D5DC93BA-0558-4309-BC08-751649469E68}" type="presParOf" srcId="{63082EF1-E2B7-4E78-8C88-36458969F739}" destId="{E737586A-753B-405E-B802-425D9FB7ED41}" srcOrd="0" destOrd="0" presId="urn:microsoft.com/office/officeart/2005/8/layout/hierarchy2"/>
    <dgm:cxn modelId="{5E48EE92-4DBB-47C3-AC3A-AC753B51699F}" type="presParOf" srcId="{7E3055BA-FE47-45EF-9125-8EED6241F6F0}" destId="{C2F34CB8-F5B3-45F4-B485-1089EE84A566}" srcOrd="1" destOrd="0" presId="urn:microsoft.com/office/officeart/2005/8/layout/hierarchy2"/>
    <dgm:cxn modelId="{8DCD6272-F452-4B5B-A5D0-DA4F0D2B0744}" type="presParOf" srcId="{C2F34CB8-F5B3-45F4-B485-1089EE84A566}" destId="{D461EA22-1AED-466B-AB9B-88E1E34C126D}" srcOrd="0" destOrd="0" presId="urn:microsoft.com/office/officeart/2005/8/layout/hierarchy2"/>
    <dgm:cxn modelId="{FFBDA495-F002-48D7-B2EE-72FC7C6E71C3}" type="presParOf" srcId="{C2F34CB8-F5B3-45F4-B485-1089EE84A566}" destId="{59E61D8C-3C4C-4E92-84E9-67AFF1404FF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3B4AE9-F077-4D9F-AFF9-24F2D6E11CB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7B4111-3CF0-4DF8-8B7C-286EEAD404A2}">
      <dgm:prSet phldrT="[Текст]" custT="1"/>
      <dgm:spPr/>
      <dgm:t>
        <a:bodyPr/>
        <a:lstStyle/>
        <a:p>
          <a:r>
            <a:rPr lang="ru-RU" sz="1800" dirty="0" smtClean="0"/>
            <a:t>Классный руководитель</a:t>
          </a:r>
          <a:endParaRPr lang="ru-RU" sz="1800" dirty="0"/>
        </a:p>
      </dgm:t>
    </dgm:pt>
    <dgm:pt modelId="{5B48750D-3200-42EA-87BF-83A1F3CC80CF}" type="parTrans" cxnId="{CBEE198A-5231-4FD8-B1E9-CFDE807C56CA}">
      <dgm:prSet/>
      <dgm:spPr/>
      <dgm:t>
        <a:bodyPr/>
        <a:lstStyle/>
        <a:p>
          <a:endParaRPr lang="ru-RU"/>
        </a:p>
      </dgm:t>
    </dgm:pt>
    <dgm:pt modelId="{AEF97953-E53D-41BA-8C06-5AB2896A6EF8}" type="sibTrans" cxnId="{CBEE198A-5231-4FD8-B1E9-CFDE807C56CA}">
      <dgm:prSet/>
      <dgm:spPr/>
      <dgm:t>
        <a:bodyPr/>
        <a:lstStyle/>
        <a:p>
          <a:endParaRPr lang="ru-RU"/>
        </a:p>
      </dgm:t>
    </dgm:pt>
    <dgm:pt modelId="{6F04871D-AF96-4A3A-91AC-866415E79F34}">
      <dgm:prSet phldrT="[Текст]" custT="1"/>
      <dgm:spPr/>
      <dgm:t>
        <a:bodyPr/>
        <a:lstStyle/>
        <a:p>
          <a:r>
            <a:rPr lang="ru-RU" sz="1600" dirty="0" smtClean="0"/>
            <a:t>Работа с администрацией школы</a:t>
          </a:r>
          <a:r>
            <a:rPr lang="ru-RU" sz="1300" dirty="0" smtClean="0"/>
            <a:t>.</a:t>
          </a:r>
          <a:endParaRPr lang="ru-RU" sz="1300" dirty="0"/>
        </a:p>
      </dgm:t>
    </dgm:pt>
    <dgm:pt modelId="{319478C9-8D52-462A-A0FA-70559391FF86}" type="parTrans" cxnId="{E9287F1E-DBB6-4230-BB64-688F00C77896}">
      <dgm:prSet/>
      <dgm:spPr/>
      <dgm:t>
        <a:bodyPr/>
        <a:lstStyle/>
        <a:p>
          <a:endParaRPr lang="ru-RU"/>
        </a:p>
      </dgm:t>
    </dgm:pt>
    <dgm:pt modelId="{CF1A6AE4-73D6-4D1B-89AF-681FE24B6250}" type="sibTrans" cxnId="{E9287F1E-DBB6-4230-BB64-688F00C77896}">
      <dgm:prSet/>
      <dgm:spPr/>
      <dgm:t>
        <a:bodyPr/>
        <a:lstStyle/>
        <a:p>
          <a:endParaRPr lang="ru-RU"/>
        </a:p>
      </dgm:t>
    </dgm:pt>
    <dgm:pt modelId="{4329EFEB-79B2-48BD-8A74-E6861BD17467}">
      <dgm:prSet phldrT="[Текст]" custT="1"/>
      <dgm:spPr/>
      <dgm:t>
        <a:bodyPr/>
        <a:lstStyle/>
        <a:p>
          <a:r>
            <a:rPr lang="ru-RU" sz="1600" dirty="0" smtClean="0"/>
            <a:t>Работа с учащимися.</a:t>
          </a:r>
          <a:endParaRPr lang="ru-RU" sz="1600" dirty="0"/>
        </a:p>
      </dgm:t>
    </dgm:pt>
    <dgm:pt modelId="{5E64F284-81FA-46F3-B846-B4CCE9C8929C}" type="parTrans" cxnId="{F811E072-65F2-4302-8EF5-AD0C15768601}">
      <dgm:prSet/>
      <dgm:spPr/>
      <dgm:t>
        <a:bodyPr/>
        <a:lstStyle/>
        <a:p>
          <a:endParaRPr lang="ru-RU"/>
        </a:p>
      </dgm:t>
    </dgm:pt>
    <dgm:pt modelId="{F0E70F7E-8C0C-4142-876C-A72648B8CB42}" type="sibTrans" cxnId="{F811E072-65F2-4302-8EF5-AD0C15768601}">
      <dgm:prSet/>
      <dgm:spPr/>
      <dgm:t>
        <a:bodyPr/>
        <a:lstStyle/>
        <a:p>
          <a:endParaRPr lang="ru-RU"/>
        </a:p>
      </dgm:t>
    </dgm:pt>
    <dgm:pt modelId="{DBBE2C89-19FA-482A-B677-97280ABC6CFA}">
      <dgm:prSet phldrT="[Текст]" custT="1"/>
      <dgm:spPr/>
      <dgm:t>
        <a:bodyPr/>
        <a:lstStyle/>
        <a:p>
          <a:r>
            <a:rPr lang="ru-RU" sz="1600" dirty="0" smtClean="0"/>
            <a:t>Работа с родителями.</a:t>
          </a:r>
          <a:endParaRPr lang="ru-RU" sz="1600" dirty="0"/>
        </a:p>
      </dgm:t>
    </dgm:pt>
    <dgm:pt modelId="{A2183408-1945-4946-9228-452C400B6026}" type="parTrans" cxnId="{1445DECB-F133-48B5-9AC5-73EB033C545D}">
      <dgm:prSet/>
      <dgm:spPr/>
      <dgm:t>
        <a:bodyPr/>
        <a:lstStyle/>
        <a:p>
          <a:endParaRPr lang="ru-RU"/>
        </a:p>
      </dgm:t>
    </dgm:pt>
    <dgm:pt modelId="{F5E22929-BBB1-476D-B0F0-ED98EA7FC7A1}" type="sibTrans" cxnId="{1445DECB-F133-48B5-9AC5-73EB033C545D}">
      <dgm:prSet/>
      <dgm:spPr/>
      <dgm:t>
        <a:bodyPr/>
        <a:lstStyle/>
        <a:p>
          <a:endParaRPr lang="ru-RU"/>
        </a:p>
      </dgm:t>
    </dgm:pt>
    <dgm:pt modelId="{486492C9-6F3A-42A7-A3C4-40F61EBB1644}">
      <dgm:prSet phldrT="[Текст]" custT="1"/>
      <dgm:spPr/>
      <dgm:t>
        <a:bodyPr/>
        <a:lstStyle/>
        <a:p>
          <a:r>
            <a:rPr lang="ru-RU" sz="1600" dirty="0" smtClean="0"/>
            <a:t>Работа с учителями – предметниками, социальным педагогом, психологом.</a:t>
          </a:r>
          <a:endParaRPr lang="ru-RU" sz="1600" dirty="0"/>
        </a:p>
      </dgm:t>
    </dgm:pt>
    <dgm:pt modelId="{9F89B25E-9D96-4F54-849F-11CCB6F3B01E}" type="parTrans" cxnId="{F712B10C-081A-43A4-AC4D-6531F9A7DF70}">
      <dgm:prSet/>
      <dgm:spPr/>
      <dgm:t>
        <a:bodyPr/>
        <a:lstStyle/>
        <a:p>
          <a:endParaRPr lang="ru-RU"/>
        </a:p>
      </dgm:t>
    </dgm:pt>
    <dgm:pt modelId="{8705D582-1848-4FEF-B0FD-66C3D5BFD525}" type="sibTrans" cxnId="{F712B10C-081A-43A4-AC4D-6531F9A7DF70}">
      <dgm:prSet/>
      <dgm:spPr/>
      <dgm:t>
        <a:bodyPr/>
        <a:lstStyle/>
        <a:p>
          <a:endParaRPr lang="ru-RU"/>
        </a:p>
      </dgm:t>
    </dgm:pt>
    <dgm:pt modelId="{AFE98833-6C7A-4FF4-AD1B-5E2E444CAD9D}" type="pres">
      <dgm:prSet presAssocID="{253B4AE9-F077-4D9F-AFF9-24F2D6E11CB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2F3E06-36BE-4FFB-AF00-17B093927416}" type="pres">
      <dgm:prSet presAssocID="{8C7B4111-3CF0-4DF8-8B7C-286EEAD404A2}" presName="centerShape" presStyleLbl="node0" presStyleIdx="0" presStyleCnt="1" custScaleX="120263"/>
      <dgm:spPr/>
      <dgm:t>
        <a:bodyPr/>
        <a:lstStyle/>
        <a:p>
          <a:endParaRPr lang="ru-RU"/>
        </a:p>
      </dgm:t>
    </dgm:pt>
    <dgm:pt modelId="{55EC9954-B8F5-484B-BADA-CBF87EE81C05}" type="pres">
      <dgm:prSet presAssocID="{319478C9-8D52-462A-A0FA-70559391FF86}" presName="Name9" presStyleLbl="parChTrans1D2" presStyleIdx="0" presStyleCnt="4"/>
      <dgm:spPr/>
      <dgm:t>
        <a:bodyPr/>
        <a:lstStyle/>
        <a:p>
          <a:endParaRPr lang="ru-RU"/>
        </a:p>
      </dgm:t>
    </dgm:pt>
    <dgm:pt modelId="{1976E6A6-41A6-49FB-8E8F-6412A7D3E23E}" type="pres">
      <dgm:prSet presAssocID="{319478C9-8D52-462A-A0FA-70559391FF8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16AE158-85AE-4E7F-8FC4-7A247A270154}" type="pres">
      <dgm:prSet presAssocID="{6F04871D-AF96-4A3A-91AC-866415E79F34}" presName="node" presStyleLbl="node1" presStyleIdx="0" presStyleCnt="4" custScaleX="120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C956B-96AF-4393-9861-92894C0DF64C}" type="pres">
      <dgm:prSet presAssocID="{5E64F284-81FA-46F3-B846-B4CCE9C8929C}" presName="Name9" presStyleLbl="parChTrans1D2" presStyleIdx="1" presStyleCnt="4"/>
      <dgm:spPr/>
      <dgm:t>
        <a:bodyPr/>
        <a:lstStyle/>
        <a:p>
          <a:endParaRPr lang="ru-RU"/>
        </a:p>
      </dgm:t>
    </dgm:pt>
    <dgm:pt modelId="{E57690EA-21E7-4090-842A-017920630B4F}" type="pres">
      <dgm:prSet presAssocID="{5E64F284-81FA-46F3-B846-B4CCE9C8929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2F3777D-12E8-4489-9142-4A6C2B488BF7}" type="pres">
      <dgm:prSet presAssocID="{4329EFEB-79B2-48BD-8A74-E6861BD17467}" presName="node" presStyleLbl="node1" presStyleIdx="1" presStyleCnt="4" custRadScaleRad="96958" custRadScaleInc="1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F8857-AF4D-431B-BF2F-4ABBBE94DEEF}" type="pres">
      <dgm:prSet presAssocID="{A2183408-1945-4946-9228-452C400B6026}" presName="Name9" presStyleLbl="parChTrans1D2" presStyleIdx="2" presStyleCnt="4"/>
      <dgm:spPr/>
      <dgm:t>
        <a:bodyPr/>
        <a:lstStyle/>
        <a:p>
          <a:endParaRPr lang="ru-RU"/>
        </a:p>
      </dgm:t>
    </dgm:pt>
    <dgm:pt modelId="{356E5BBA-8C4E-463F-8BA3-F7EEFFCBC7FD}" type="pres">
      <dgm:prSet presAssocID="{A2183408-1945-4946-9228-452C400B602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EE0BF02-2C52-48A8-A861-FA1B1E3D8B86}" type="pres">
      <dgm:prSet presAssocID="{DBBE2C89-19FA-482A-B677-97280ABC6CF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A5621-E30D-4E2F-BDAE-99334439996B}" type="pres">
      <dgm:prSet presAssocID="{9F89B25E-9D96-4F54-849F-11CCB6F3B01E}" presName="Name9" presStyleLbl="parChTrans1D2" presStyleIdx="3" presStyleCnt="4"/>
      <dgm:spPr/>
      <dgm:t>
        <a:bodyPr/>
        <a:lstStyle/>
        <a:p>
          <a:endParaRPr lang="ru-RU"/>
        </a:p>
      </dgm:t>
    </dgm:pt>
    <dgm:pt modelId="{1DE8ADCE-85C2-4FE0-A888-3FBFFBB05BC9}" type="pres">
      <dgm:prSet presAssocID="{9F89B25E-9D96-4F54-849F-11CCB6F3B01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A976FFE-DAA5-4C8E-9F8E-3FFC4D80200C}" type="pres">
      <dgm:prSet presAssocID="{486492C9-6F3A-42A7-A3C4-40F61EBB1644}" presName="node" presStyleLbl="node1" presStyleIdx="3" presStyleCnt="4" custScaleX="132834" custRadScaleRad="115575" custRadScaleInc="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B8245B-F867-42AB-A87B-1748082B55C9}" type="presOf" srcId="{319478C9-8D52-462A-A0FA-70559391FF86}" destId="{1976E6A6-41A6-49FB-8E8F-6412A7D3E23E}" srcOrd="1" destOrd="0" presId="urn:microsoft.com/office/officeart/2005/8/layout/radial1"/>
    <dgm:cxn modelId="{1445DECB-F133-48B5-9AC5-73EB033C545D}" srcId="{8C7B4111-3CF0-4DF8-8B7C-286EEAD404A2}" destId="{DBBE2C89-19FA-482A-B677-97280ABC6CFA}" srcOrd="2" destOrd="0" parTransId="{A2183408-1945-4946-9228-452C400B6026}" sibTransId="{F5E22929-BBB1-476D-B0F0-ED98EA7FC7A1}"/>
    <dgm:cxn modelId="{E9287F1E-DBB6-4230-BB64-688F00C77896}" srcId="{8C7B4111-3CF0-4DF8-8B7C-286EEAD404A2}" destId="{6F04871D-AF96-4A3A-91AC-866415E79F34}" srcOrd="0" destOrd="0" parTransId="{319478C9-8D52-462A-A0FA-70559391FF86}" sibTransId="{CF1A6AE4-73D6-4D1B-89AF-681FE24B6250}"/>
    <dgm:cxn modelId="{D3C3CA1F-B903-4592-B02E-9830D0355B1D}" type="presOf" srcId="{6F04871D-AF96-4A3A-91AC-866415E79F34}" destId="{F16AE158-85AE-4E7F-8FC4-7A247A270154}" srcOrd="0" destOrd="0" presId="urn:microsoft.com/office/officeart/2005/8/layout/radial1"/>
    <dgm:cxn modelId="{FE6E91AB-EA32-4AD9-BC85-5312C8ECD080}" type="presOf" srcId="{9F89B25E-9D96-4F54-849F-11CCB6F3B01E}" destId="{B5EA5621-E30D-4E2F-BDAE-99334439996B}" srcOrd="0" destOrd="0" presId="urn:microsoft.com/office/officeart/2005/8/layout/radial1"/>
    <dgm:cxn modelId="{7053859E-B725-438B-80FB-1638DA042E2C}" type="presOf" srcId="{DBBE2C89-19FA-482A-B677-97280ABC6CFA}" destId="{BEE0BF02-2C52-48A8-A861-FA1B1E3D8B86}" srcOrd="0" destOrd="0" presId="urn:microsoft.com/office/officeart/2005/8/layout/radial1"/>
    <dgm:cxn modelId="{CBEE198A-5231-4FD8-B1E9-CFDE807C56CA}" srcId="{253B4AE9-F077-4D9F-AFF9-24F2D6E11CB4}" destId="{8C7B4111-3CF0-4DF8-8B7C-286EEAD404A2}" srcOrd="0" destOrd="0" parTransId="{5B48750D-3200-42EA-87BF-83A1F3CC80CF}" sibTransId="{AEF97953-E53D-41BA-8C06-5AB2896A6EF8}"/>
    <dgm:cxn modelId="{1DC6734E-F42E-4881-BB18-DEA248122419}" type="presOf" srcId="{9F89B25E-9D96-4F54-849F-11CCB6F3B01E}" destId="{1DE8ADCE-85C2-4FE0-A888-3FBFFBB05BC9}" srcOrd="1" destOrd="0" presId="urn:microsoft.com/office/officeart/2005/8/layout/radial1"/>
    <dgm:cxn modelId="{30C45053-31AA-4FF2-83C0-49D1D80ADFA6}" type="presOf" srcId="{486492C9-6F3A-42A7-A3C4-40F61EBB1644}" destId="{CA976FFE-DAA5-4C8E-9F8E-3FFC4D80200C}" srcOrd="0" destOrd="0" presId="urn:microsoft.com/office/officeart/2005/8/layout/radial1"/>
    <dgm:cxn modelId="{1734F160-5C48-44A2-B2AD-11D3ED57E570}" type="presOf" srcId="{319478C9-8D52-462A-A0FA-70559391FF86}" destId="{55EC9954-B8F5-484B-BADA-CBF87EE81C05}" srcOrd="0" destOrd="0" presId="urn:microsoft.com/office/officeart/2005/8/layout/radial1"/>
    <dgm:cxn modelId="{1B5383AC-AB38-46DD-B4F7-09A785D4A0E6}" type="presOf" srcId="{5E64F284-81FA-46F3-B846-B4CCE9C8929C}" destId="{E57690EA-21E7-4090-842A-017920630B4F}" srcOrd="1" destOrd="0" presId="urn:microsoft.com/office/officeart/2005/8/layout/radial1"/>
    <dgm:cxn modelId="{F811E072-65F2-4302-8EF5-AD0C15768601}" srcId="{8C7B4111-3CF0-4DF8-8B7C-286EEAD404A2}" destId="{4329EFEB-79B2-48BD-8A74-E6861BD17467}" srcOrd="1" destOrd="0" parTransId="{5E64F284-81FA-46F3-B846-B4CCE9C8929C}" sibTransId="{F0E70F7E-8C0C-4142-876C-A72648B8CB42}"/>
    <dgm:cxn modelId="{0E88785F-45C0-4B7B-9E9E-1DEC9587BCBC}" type="presOf" srcId="{8C7B4111-3CF0-4DF8-8B7C-286EEAD404A2}" destId="{882F3E06-36BE-4FFB-AF00-17B093927416}" srcOrd="0" destOrd="0" presId="urn:microsoft.com/office/officeart/2005/8/layout/radial1"/>
    <dgm:cxn modelId="{2C0C9244-FD6F-49A0-8689-8B2DEB92984E}" type="presOf" srcId="{253B4AE9-F077-4D9F-AFF9-24F2D6E11CB4}" destId="{AFE98833-6C7A-4FF4-AD1B-5E2E444CAD9D}" srcOrd="0" destOrd="0" presId="urn:microsoft.com/office/officeart/2005/8/layout/radial1"/>
    <dgm:cxn modelId="{F712B10C-081A-43A4-AC4D-6531F9A7DF70}" srcId="{8C7B4111-3CF0-4DF8-8B7C-286EEAD404A2}" destId="{486492C9-6F3A-42A7-A3C4-40F61EBB1644}" srcOrd="3" destOrd="0" parTransId="{9F89B25E-9D96-4F54-849F-11CCB6F3B01E}" sibTransId="{8705D582-1848-4FEF-B0FD-66C3D5BFD525}"/>
    <dgm:cxn modelId="{FDF0A1D9-6918-4C0A-88F0-BA624B2263AC}" type="presOf" srcId="{5E64F284-81FA-46F3-B846-B4CCE9C8929C}" destId="{26BC956B-96AF-4393-9861-92894C0DF64C}" srcOrd="0" destOrd="0" presId="urn:microsoft.com/office/officeart/2005/8/layout/radial1"/>
    <dgm:cxn modelId="{FC41BE41-4338-4B7A-B69B-F470D9E4ED83}" type="presOf" srcId="{4329EFEB-79B2-48BD-8A74-E6861BD17467}" destId="{02F3777D-12E8-4489-9142-4A6C2B488BF7}" srcOrd="0" destOrd="0" presId="urn:microsoft.com/office/officeart/2005/8/layout/radial1"/>
    <dgm:cxn modelId="{3C74E6D4-F2C3-4460-B1E4-87F5F7A2E594}" type="presOf" srcId="{A2183408-1945-4946-9228-452C400B6026}" destId="{1E7F8857-AF4D-431B-BF2F-4ABBBE94DEEF}" srcOrd="0" destOrd="0" presId="urn:microsoft.com/office/officeart/2005/8/layout/radial1"/>
    <dgm:cxn modelId="{C336517C-2F4E-4563-B16A-D3510E4936AE}" type="presOf" srcId="{A2183408-1945-4946-9228-452C400B6026}" destId="{356E5BBA-8C4E-463F-8BA3-F7EEFFCBC7FD}" srcOrd="1" destOrd="0" presId="urn:microsoft.com/office/officeart/2005/8/layout/radial1"/>
    <dgm:cxn modelId="{7A1328C6-A164-416A-AD5C-3D69CB95E8CD}" type="presParOf" srcId="{AFE98833-6C7A-4FF4-AD1B-5E2E444CAD9D}" destId="{882F3E06-36BE-4FFB-AF00-17B093927416}" srcOrd="0" destOrd="0" presId="urn:microsoft.com/office/officeart/2005/8/layout/radial1"/>
    <dgm:cxn modelId="{470596A0-DDDA-4D14-8E1E-748541557B0B}" type="presParOf" srcId="{AFE98833-6C7A-4FF4-AD1B-5E2E444CAD9D}" destId="{55EC9954-B8F5-484B-BADA-CBF87EE81C05}" srcOrd="1" destOrd="0" presId="urn:microsoft.com/office/officeart/2005/8/layout/radial1"/>
    <dgm:cxn modelId="{F8848850-2902-4EED-B57D-2E7E00A9DFA8}" type="presParOf" srcId="{55EC9954-B8F5-484B-BADA-CBF87EE81C05}" destId="{1976E6A6-41A6-49FB-8E8F-6412A7D3E23E}" srcOrd="0" destOrd="0" presId="urn:microsoft.com/office/officeart/2005/8/layout/radial1"/>
    <dgm:cxn modelId="{07681411-062D-4198-82CF-B95376EF91AB}" type="presParOf" srcId="{AFE98833-6C7A-4FF4-AD1B-5E2E444CAD9D}" destId="{F16AE158-85AE-4E7F-8FC4-7A247A270154}" srcOrd="2" destOrd="0" presId="urn:microsoft.com/office/officeart/2005/8/layout/radial1"/>
    <dgm:cxn modelId="{5A795FC1-4EE1-4B32-9C88-0F32356987FE}" type="presParOf" srcId="{AFE98833-6C7A-4FF4-AD1B-5E2E444CAD9D}" destId="{26BC956B-96AF-4393-9861-92894C0DF64C}" srcOrd="3" destOrd="0" presId="urn:microsoft.com/office/officeart/2005/8/layout/radial1"/>
    <dgm:cxn modelId="{26196CC9-FB32-4EA7-9339-A10931DC2BB6}" type="presParOf" srcId="{26BC956B-96AF-4393-9861-92894C0DF64C}" destId="{E57690EA-21E7-4090-842A-017920630B4F}" srcOrd="0" destOrd="0" presId="urn:microsoft.com/office/officeart/2005/8/layout/radial1"/>
    <dgm:cxn modelId="{0C136E56-64C1-4747-8FC8-EFB3E4803633}" type="presParOf" srcId="{AFE98833-6C7A-4FF4-AD1B-5E2E444CAD9D}" destId="{02F3777D-12E8-4489-9142-4A6C2B488BF7}" srcOrd="4" destOrd="0" presId="urn:microsoft.com/office/officeart/2005/8/layout/radial1"/>
    <dgm:cxn modelId="{E14804D2-C220-4943-B73D-ED8EE42C8C2F}" type="presParOf" srcId="{AFE98833-6C7A-4FF4-AD1B-5E2E444CAD9D}" destId="{1E7F8857-AF4D-431B-BF2F-4ABBBE94DEEF}" srcOrd="5" destOrd="0" presId="urn:microsoft.com/office/officeart/2005/8/layout/radial1"/>
    <dgm:cxn modelId="{FF7D5818-675F-4BCB-B951-C5F03D450F42}" type="presParOf" srcId="{1E7F8857-AF4D-431B-BF2F-4ABBBE94DEEF}" destId="{356E5BBA-8C4E-463F-8BA3-F7EEFFCBC7FD}" srcOrd="0" destOrd="0" presId="urn:microsoft.com/office/officeart/2005/8/layout/radial1"/>
    <dgm:cxn modelId="{7ABD9DB6-97D5-4707-BE8C-D748578C5400}" type="presParOf" srcId="{AFE98833-6C7A-4FF4-AD1B-5E2E444CAD9D}" destId="{BEE0BF02-2C52-48A8-A861-FA1B1E3D8B86}" srcOrd="6" destOrd="0" presId="urn:microsoft.com/office/officeart/2005/8/layout/radial1"/>
    <dgm:cxn modelId="{44604570-5167-4178-9C39-8DA604C570EB}" type="presParOf" srcId="{AFE98833-6C7A-4FF4-AD1B-5E2E444CAD9D}" destId="{B5EA5621-E30D-4E2F-BDAE-99334439996B}" srcOrd="7" destOrd="0" presId="urn:microsoft.com/office/officeart/2005/8/layout/radial1"/>
    <dgm:cxn modelId="{E53B96D5-DC4F-4319-B269-C673AEC03A6A}" type="presParOf" srcId="{B5EA5621-E30D-4E2F-BDAE-99334439996B}" destId="{1DE8ADCE-85C2-4FE0-A888-3FBFFBB05BC9}" srcOrd="0" destOrd="0" presId="urn:microsoft.com/office/officeart/2005/8/layout/radial1"/>
    <dgm:cxn modelId="{F15C9B2F-7A11-43CD-8B1A-595212C3FA42}" type="presParOf" srcId="{AFE98833-6C7A-4FF4-AD1B-5E2E444CAD9D}" destId="{CA976FFE-DAA5-4C8E-9F8E-3FFC4D80200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0D2B5D-C2E3-468F-B51E-152E4DC2C96F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169FEE-96F7-413F-A558-17187D15FDDA}">
      <dgm:prSet phldrT="[Текст]" custT="1"/>
      <dgm:spPr/>
      <dgm:t>
        <a:bodyPr/>
        <a:lstStyle/>
        <a:p>
          <a:r>
            <a:rPr lang="ru-RU" sz="3200" dirty="0" smtClean="0"/>
            <a:t>Формирование позитивного мышления</a:t>
          </a:r>
          <a:endParaRPr lang="ru-RU" sz="3200" dirty="0"/>
        </a:p>
      </dgm:t>
    </dgm:pt>
    <dgm:pt modelId="{D9573BB8-3EA5-4191-9C99-F9DADD40EDA1}" type="parTrans" cxnId="{68885A5F-94D3-4C5C-A6CA-84A62A087F3E}">
      <dgm:prSet/>
      <dgm:spPr/>
      <dgm:t>
        <a:bodyPr/>
        <a:lstStyle/>
        <a:p>
          <a:endParaRPr lang="ru-RU"/>
        </a:p>
      </dgm:t>
    </dgm:pt>
    <dgm:pt modelId="{039E26B2-B4E8-4AB7-9589-E9D9FB1E6107}" type="sibTrans" cxnId="{68885A5F-94D3-4C5C-A6CA-84A62A087F3E}">
      <dgm:prSet/>
      <dgm:spPr/>
      <dgm:t>
        <a:bodyPr/>
        <a:lstStyle/>
        <a:p>
          <a:endParaRPr lang="ru-RU"/>
        </a:p>
      </dgm:t>
    </dgm:pt>
    <dgm:pt modelId="{3CE8BEBB-6B36-4936-BC11-3961BD861EAA}">
      <dgm:prSet phldrT="[Текст]"/>
      <dgm:spPr/>
      <dgm:t>
        <a:bodyPr/>
        <a:lstStyle/>
        <a:p>
          <a:r>
            <a:rPr lang="ru-RU" dirty="0" smtClean="0"/>
            <a:t>Личностная сила</a:t>
          </a:r>
          <a:endParaRPr lang="ru-RU" dirty="0"/>
        </a:p>
      </dgm:t>
    </dgm:pt>
    <dgm:pt modelId="{EB414043-27DC-4143-AA4F-FDCF708D527D}" type="parTrans" cxnId="{4ED2DA84-84D2-456F-BDC7-0E42DC48D086}">
      <dgm:prSet/>
      <dgm:spPr/>
      <dgm:t>
        <a:bodyPr/>
        <a:lstStyle/>
        <a:p>
          <a:endParaRPr lang="ru-RU"/>
        </a:p>
      </dgm:t>
    </dgm:pt>
    <dgm:pt modelId="{380E3EAA-22B1-4A4B-B4B6-EBA170546D85}" type="sibTrans" cxnId="{4ED2DA84-84D2-456F-BDC7-0E42DC48D086}">
      <dgm:prSet/>
      <dgm:spPr/>
      <dgm:t>
        <a:bodyPr/>
        <a:lstStyle/>
        <a:p>
          <a:endParaRPr lang="ru-RU"/>
        </a:p>
      </dgm:t>
    </dgm:pt>
    <dgm:pt modelId="{DC9D6656-C975-46BA-94EA-5F06EBED8587}">
      <dgm:prSet phldrT="[Текст]"/>
      <dgm:spPr/>
      <dgm:t>
        <a:bodyPr/>
        <a:lstStyle/>
        <a:p>
          <a:r>
            <a:rPr lang="ru-RU" dirty="0" smtClean="0"/>
            <a:t>Самооценка</a:t>
          </a:r>
          <a:endParaRPr lang="ru-RU" dirty="0"/>
        </a:p>
      </dgm:t>
    </dgm:pt>
    <dgm:pt modelId="{9C9348FD-3E87-4425-AE33-628E10EE008C}" type="parTrans" cxnId="{B0679EA4-D6E4-43A7-9630-3D969F5673BD}">
      <dgm:prSet/>
      <dgm:spPr/>
      <dgm:t>
        <a:bodyPr/>
        <a:lstStyle/>
        <a:p>
          <a:endParaRPr lang="ru-RU"/>
        </a:p>
      </dgm:t>
    </dgm:pt>
    <dgm:pt modelId="{DDC9F95B-97D9-4F96-962A-BEDCF98F5020}" type="sibTrans" cxnId="{B0679EA4-D6E4-43A7-9630-3D969F5673BD}">
      <dgm:prSet/>
      <dgm:spPr/>
      <dgm:t>
        <a:bodyPr/>
        <a:lstStyle/>
        <a:p>
          <a:endParaRPr lang="ru-RU"/>
        </a:p>
      </dgm:t>
    </dgm:pt>
    <dgm:pt modelId="{65CF9C41-D408-4084-9D88-F6210F1DC22C}">
      <dgm:prSet phldrT="[Текст]"/>
      <dgm:spPr/>
      <dgm:t>
        <a:bodyPr/>
        <a:lstStyle/>
        <a:p>
          <a:r>
            <a:rPr lang="ru-RU" dirty="0" smtClean="0"/>
            <a:t>Чувство цели</a:t>
          </a:r>
          <a:endParaRPr lang="ru-RU" dirty="0"/>
        </a:p>
      </dgm:t>
    </dgm:pt>
    <dgm:pt modelId="{B6A0940C-66AA-46DE-B1D4-F0BB1B59D5E7}" type="parTrans" cxnId="{7B24758B-3EBB-48AF-A55B-27508173A2CE}">
      <dgm:prSet/>
      <dgm:spPr/>
      <dgm:t>
        <a:bodyPr/>
        <a:lstStyle/>
        <a:p>
          <a:endParaRPr lang="ru-RU"/>
        </a:p>
      </dgm:t>
    </dgm:pt>
    <dgm:pt modelId="{C64FB90A-173F-4F99-BFA0-BE81F97AD36E}" type="sibTrans" cxnId="{7B24758B-3EBB-48AF-A55B-27508173A2CE}">
      <dgm:prSet/>
      <dgm:spPr/>
      <dgm:t>
        <a:bodyPr/>
        <a:lstStyle/>
        <a:p>
          <a:endParaRPr lang="ru-RU"/>
        </a:p>
      </dgm:t>
    </dgm:pt>
    <dgm:pt modelId="{56DA038B-0C1C-45B5-B365-AC52D865A87B}">
      <dgm:prSet phldrT="[Текст]"/>
      <dgm:spPr/>
      <dgm:t>
        <a:bodyPr/>
        <a:lstStyle/>
        <a:p>
          <a:r>
            <a:rPr lang="ru-RU" dirty="0" smtClean="0"/>
            <a:t>Позитивный взгляд на свое будущее</a:t>
          </a:r>
          <a:endParaRPr lang="ru-RU" dirty="0"/>
        </a:p>
      </dgm:t>
    </dgm:pt>
    <dgm:pt modelId="{FAC59F5E-5795-4509-8F4E-679D78D20B46}" type="parTrans" cxnId="{E8A421DB-EBF9-4BD0-91E1-6FACE01F946D}">
      <dgm:prSet/>
      <dgm:spPr/>
      <dgm:t>
        <a:bodyPr/>
        <a:lstStyle/>
        <a:p>
          <a:endParaRPr lang="ru-RU"/>
        </a:p>
      </dgm:t>
    </dgm:pt>
    <dgm:pt modelId="{538D48D2-C4C3-4D1B-A350-0714A38C8A26}" type="sibTrans" cxnId="{E8A421DB-EBF9-4BD0-91E1-6FACE01F946D}">
      <dgm:prSet/>
      <dgm:spPr/>
      <dgm:t>
        <a:bodyPr/>
        <a:lstStyle/>
        <a:p>
          <a:endParaRPr lang="ru-RU"/>
        </a:p>
      </dgm:t>
    </dgm:pt>
    <dgm:pt modelId="{1386CEA6-0A8A-4789-819E-226DD0ACB951}">
      <dgm:prSet phldrT="[Текст]"/>
      <dgm:spPr/>
      <dgm:t>
        <a:bodyPr/>
        <a:lstStyle/>
        <a:p>
          <a:r>
            <a:rPr lang="ru-RU" dirty="0" smtClean="0"/>
            <a:t>Размышления над основными чертами своего характера</a:t>
          </a:r>
          <a:endParaRPr lang="ru-RU" dirty="0"/>
        </a:p>
      </dgm:t>
    </dgm:pt>
    <dgm:pt modelId="{20281D89-87A0-4206-91F8-AE06992B2976}" type="parTrans" cxnId="{CB974C92-370B-4AAE-96B7-303D9E934374}">
      <dgm:prSet/>
      <dgm:spPr/>
      <dgm:t>
        <a:bodyPr/>
        <a:lstStyle/>
        <a:p>
          <a:endParaRPr lang="ru-RU"/>
        </a:p>
      </dgm:t>
    </dgm:pt>
    <dgm:pt modelId="{F5F3F187-B593-41B6-A9B3-848C256B9A83}" type="sibTrans" cxnId="{CB974C92-370B-4AAE-96B7-303D9E934374}">
      <dgm:prSet/>
      <dgm:spPr/>
      <dgm:t>
        <a:bodyPr/>
        <a:lstStyle/>
        <a:p>
          <a:endParaRPr lang="ru-RU"/>
        </a:p>
      </dgm:t>
    </dgm:pt>
    <dgm:pt modelId="{2B493D73-2DF6-400A-96E2-8BF605621A8D}">
      <dgm:prSet phldrT="[Текст]"/>
      <dgm:spPr/>
      <dgm:t>
        <a:bodyPr/>
        <a:lstStyle/>
        <a:p>
          <a:r>
            <a:rPr lang="ru-RU" dirty="0" err="1" smtClean="0"/>
            <a:t>Самоактуализация</a:t>
          </a:r>
          <a:r>
            <a:rPr lang="ru-RU" dirty="0" smtClean="0"/>
            <a:t> ребенка</a:t>
          </a:r>
          <a:endParaRPr lang="ru-RU" dirty="0"/>
        </a:p>
      </dgm:t>
    </dgm:pt>
    <dgm:pt modelId="{15D86504-39C1-48D4-AA7F-D5CBF94F2444}" type="parTrans" cxnId="{E00F3A8E-74B5-4070-A3B2-99E55598EFBE}">
      <dgm:prSet/>
      <dgm:spPr/>
      <dgm:t>
        <a:bodyPr/>
        <a:lstStyle/>
        <a:p>
          <a:endParaRPr lang="ru-RU"/>
        </a:p>
      </dgm:t>
    </dgm:pt>
    <dgm:pt modelId="{A030139F-D646-421A-BB12-CFE7A27A6B53}" type="sibTrans" cxnId="{E00F3A8E-74B5-4070-A3B2-99E55598EFBE}">
      <dgm:prSet/>
      <dgm:spPr/>
      <dgm:t>
        <a:bodyPr/>
        <a:lstStyle/>
        <a:p>
          <a:endParaRPr lang="ru-RU"/>
        </a:p>
      </dgm:t>
    </dgm:pt>
    <dgm:pt modelId="{03F83B5A-78A7-4DF3-A0A6-27D2F40F5DDB}">
      <dgm:prSet phldrT="[Текст]" custT="1"/>
      <dgm:spPr/>
      <dgm:t>
        <a:bodyPr/>
        <a:lstStyle/>
        <a:p>
          <a:r>
            <a:rPr lang="ru-RU" sz="4400" dirty="0" smtClean="0"/>
            <a:t>Успех в </a:t>
          </a:r>
          <a:r>
            <a:rPr lang="ru-RU" sz="4400" dirty="0" smtClean="0"/>
            <a:t>жизни</a:t>
          </a:r>
          <a:endParaRPr lang="ru-RU" sz="4400" dirty="0"/>
        </a:p>
      </dgm:t>
    </dgm:pt>
    <dgm:pt modelId="{98861651-351D-4656-90C6-0711737A7982}" type="parTrans" cxnId="{96025838-4350-40F7-AF2A-7BC073C6795D}">
      <dgm:prSet/>
      <dgm:spPr/>
      <dgm:t>
        <a:bodyPr/>
        <a:lstStyle/>
        <a:p>
          <a:endParaRPr lang="ru-RU"/>
        </a:p>
      </dgm:t>
    </dgm:pt>
    <dgm:pt modelId="{DDF846ED-8524-4894-A4A2-A6DEF298C4B1}" type="sibTrans" cxnId="{96025838-4350-40F7-AF2A-7BC073C6795D}">
      <dgm:prSet/>
      <dgm:spPr/>
      <dgm:t>
        <a:bodyPr/>
        <a:lstStyle/>
        <a:p>
          <a:endParaRPr lang="ru-RU"/>
        </a:p>
      </dgm:t>
    </dgm:pt>
    <dgm:pt modelId="{BCADED96-874C-4F78-92F4-E96ABCD53E6A}" type="pres">
      <dgm:prSet presAssocID="{240D2B5D-C2E3-468F-B51E-152E4DC2C96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FF610E1-835B-47FF-9C95-031F46D37061}" type="pres">
      <dgm:prSet presAssocID="{A8169FEE-96F7-413F-A558-17187D15FDDA}" presName="compNode" presStyleCnt="0"/>
      <dgm:spPr/>
    </dgm:pt>
    <dgm:pt modelId="{AF5B86B3-60F4-46C9-B3F4-D2B7721ECD32}" type="pres">
      <dgm:prSet presAssocID="{A8169FEE-96F7-413F-A558-17187D15FDDA}" presName="dummyConnPt" presStyleCnt="0"/>
      <dgm:spPr/>
    </dgm:pt>
    <dgm:pt modelId="{975DA065-B108-4A8F-B08A-3C8E08517E69}" type="pres">
      <dgm:prSet presAssocID="{A8169FEE-96F7-413F-A558-17187D15FDDA}" presName="node" presStyleLbl="node1" presStyleIdx="0" presStyleCnt="8" custScaleX="180526" custScaleY="18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64FBD-F4EC-43A5-81B3-1EF675C586BF}" type="pres">
      <dgm:prSet presAssocID="{039E26B2-B4E8-4AB7-9589-E9D9FB1E6107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3C1EB972-1D07-4D5E-BA02-D909B3D17CEF}" type="pres">
      <dgm:prSet presAssocID="{3CE8BEBB-6B36-4936-BC11-3961BD861EAA}" presName="compNode" presStyleCnt="0"/>
      <dgm:spPr/>
    </dgm:pt>
    <dgm:pt modelId="{65F21D75-96E7-45F1-84DE-5BD03157EA41}" type="pres">
      <dgm:prSet presAssocID="{3CE8BEBB-6B36-4936-BC11-3961BD861EAA}" presName="dummyConnPt" presStyleCnt="0"/>
      <dgm:spPr/>
    </dgm:pt>
    <dgm:pt modelId="{1708676B-0980-4B0B-A66C-017770579223}" type="pres">
      <dgm:prSet presAssocID="{3CE8BEBB-6B36-4936-BC11-3961BD861EA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65084-7CF0-49B2-B06A-6BCB3B25A1A4}" type="pres">
      <dgm:prSet presAssocID="{380E3EAA-22B1-4A4B-B4B6-EBA170546D85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5423AF8F-48DA-4D71-93A5-275156232D0F}" type="pres">
      <dgm:prSet presAssocID="{DC9D6656-C975-46BA-94EA-5F06EBED8587}" presName="compNode" presStyleCnt="0"/>
      <dgm:spPr/>
    </dgm:pt>
    <dgm:pt modelId="{580A3203-E86A-4AA5-BFB6-1199CA7B42CA}" type="pres">
      <dgm:prSet presAssocID="{DC9D6656-C975-46BA-94EA-5F06EBED8587}" presName="dummyConnPt" presStyleCnt="0"/>
      <dgm:spPr/>
    </dgm:pt>
    <dgm:pt modelId="{1DA956E0-738E-4AD5-9213-A6972EDC3A1B}" type="pres">
      <dgm:prSet presAssocID="{DC9D6656-C975-46BA-94EA-5F06EBED858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B2484-CF75-4AB8-B96A-63B47CC81120}" type="pres">
      <dgm:prSet presAssocID="{DDC9F95B-97D9-4F96-962A-BEDCF98F5020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E0463A74-BD03-4F94-8A78-CF97CCF2A29E}" type="pres">
      <dgm:prSet presAssocID="{65CF9C41-D408-4084-9D88-F6210F1DC22C}" presName="compNode" presStyleCnt="0"/>
      <dgm:spPr/>
    </dgm:pt>
    <dgm:pt modelId="{D37BC5AC-23CB-47EF-A8B4-4687A05303B2}" type="pres">
      <dgm:prSet presAssocID="{65CF9C41-D408-4084-9D88-F6210F1DC22C}" presName="dummyConnPt" presStyleCnt="0"/>
      <dgm:spPr/>
    </dgm:pt>
    <dgm:pt modelId="{6DFEDCA0-A7C8-45C6-A544-0ACAFCF0B4DF}" type="pres">
      <dgm:prSet presAssocID="{65CF9C41-D408-4084-9D88-F6210F1DC22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E6103-DBD4-4AE7-95E9-BC82EE33FBFF}" type="pres">
      <dgm:prSet presAssocID="{C64FB90A-173F-4F99-BFA0-BE81F97AD36E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B2DD4A53-7136-4989-A1C7-F2DD531C5A7A}" type="pres">
      <dgm:prSet presAssocID="{56DA038B-0C1C-45B5-B365-AC52D865A87B}" presName="compNode" presStyleCnt="0"/>
      <dgm:spPr/>
    </dgm:pt>
    <dgm:pt modelId="{F06985CA-F815-477E-80C9-DBA533460C8C}" type="pres">
      <dgm:prSet presAssocID="{56DA038B-0C1C-45B5-B365-AC52D865A87B}" presName="dummyConnPt" presStyleCnt="0"/>
      <dgm:spPr/>
    </dgm:pt>
    <dgm:pt modelId="{11E873BE-822C-4F31-8F25-9580E63CBD42}" type="pres">
      <dgm:prSet presAssocID="{56DA038B-0C1C-45B5-B365-AC52D865A87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D58DC-3AD5-4EF7-8147-B8D15110776A}" type="pres">
      <dgm:prSet presAssocID="{538D48D2-C4C3-4D1B-A350-0714A38C8A26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4CFFEC1A-A634-4A10-98CD-5A5EB4050D0F}" type="pres">
      <dgm:prSet presAssocID="{1386CEA6-0A8A-4789-819E-226DD0ACB951}" presName="compNode" presStyleCnt="0"/>
      <dgm:spPr/>
    </dgm:pt>
    <dgm:pt modelId="{FB7AA5E5-C751-47EA-9AFC-2DFA7CCF6E91}" type="pres">
      <dgm:prSet presAssocID="{1386CEA6-0A8A-4789-819E-226DD0ACB951}" presName="dummyConnPt" presStyleCnt="0"/>
      <dgm:spPr/>
    </dgm:pt>
    <dgm:pt modelId="{C18A73D4-B48E-4B51-B21C-D90C48183D48}" type="pres">
      <dgm:prSet presAssocID="{1386CEA6-0A8A-4789-819E-226DD0ACB95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C3B42-0F1B-4E42-B328-678E91146F31}" type="pres">
      <dgm:prSet presAssocID="{F5F3F187-B593-41B6-A9B3-848C256B9A83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B951C455-26C0-4267-B229-DAD81D7ECC8D}" type="pres">
      <dgm:prSet presAssocID="{2B493D73-2DF6-400A-96E2-8BF605621A8D}" presName="compNode" presStyleCnt="0"/>
      <dgm:spPr/>
    </dgm:pt>
    <dgm:pt modelId="{A74305EA-D019-4A2C-8CFA-5BB8DB268AD4}" type="pres">
      <dgm:prSet presAssocID="{2B493D73-2DF6-400A-96E2-8BF605621A8D}" presName="dummyConnPt" presStyleCnt="0"/>
      <dgm:spPr/>
    </dgm:pt>
    <dgm:pt modelId="{2F7F080B-99AC-4A53-BD5D-0074FF6C4398}" type="pres">
      <dgm:prSet presAssocID="{2B493D73-2DF6-400A-96E2-8BF605621A8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43C9A-FBF8-422A-AFEA-129A7CDC3CAD}" type="pres">
      <dgm:prSet presAssocID="{A030139F-D646-421A-BB12-CFE7A27A6B53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7638DF8B-7005-463F-AEC3-709ADF64D07E}" type="pres">
      <dgm:prSet presAssocID="{03F83B5A-78A7-4DF3-A0A6-27D2F40F5DDB}" presName="compNode" presStyleCnt="0"/>
      <dgm:spPr/>
    </dgm:pt>
    <dgm:pt modelId="{83C314D9-9D7A-4882-8E9D-211326D19F7A}" type="pres">
      <dgm:prSet presAssocID="{03F83B5A-78A7-4DF3-A0A6-27D2F40F5DDB}" presName="dummyConnPt" presStyleCnt="0"/>
      <dgm:spPr/>
    </dgm:pt>
    <dgm:pt modelId="{07C2ABB1-FAF8-44C6-8291-B2FE5FB6720F}" type="pres">
      <dgm:prSet presAssocID="{03F83B5A-78A7-4DF3-A0A6-27D2F40F5DDB}" presName="node" presStyleLbl="node1" presStyleIdx="7" presStyleCnt="8" custScaleX="117742" custScaleY="135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679EA4-D6E4-43A7-9630-3D969F5673BD}" srcId="{240D2B5D-C2E3-468F-B51E-152E4DC2C96F}" destId="{DC9D6656-C975-46BA-94EA-5F06EBED8587}" srcOrd="2" destOrd="0" parTransId="{9C9348FD-3E87-4425-AE33-628E10EE008C}" sibTransId="{DDC9F95B-97D9-4F96-962A-BEDCF98F5020}"/>
    <dgm:cxn modelId="{C3E04D38-30E4-4364-94D9-EEAB45790C7F}" type="presOf" srcId="{65CF9C41-D408-4084-9D88-F6210F1DC22C}" destId="{6DFEDCA0-A7C8-45C6-A544-0ACAFCF0B4DF}" srcOrd="0" destOrd="0" presId="urn:microsoft.com/office/officeart/2005/8/layout/bProcess4"/>
    <dgm:cxn modelId="{15A80BA8-3600-42B3-BDC1-59A5B156A51F}" type="presOf" srcId="{A030139F-D646-421A-BB12-CFE7A27A6B53}" destId="{61543C9A-FBF8-422A-AFEA-129A7CDC3CAD}" srcOrd="0" destOrd="0" presId="urn:microsoft.com/office/officeart/2005/8/layout/bProcess4"/>
    <dgm:cxn modelId="{F1B697E8-7AEE-4843-833F-70CAE40AE8AF}" type="presOf" srcId="{03F83B5A-78A7-4DF3-A0A6-27D2F40F5DDB}" destId="{07C2ABB1-FAF8-44C6-8291-B2FE5FB6720F}" srcOrd="0" destOrd="0" presId="urn:microsoft.com/office/officeart/2005/8/layout/bProcess4"/>
    <dgm:cxn modelId="{CB974C92-370B-4AAE-96B7-303D9E934374}" srcId="{240D2B5D-C2E3-468F-B51E-152E4DC2C96F}" destId="{1386CEA6-0A8A-4789-819E-226DD0ACB951}" srcOrd="5" destOrd="0" parTransId="{20281D89-87A0-4206-91F8-AE06992B2976}" sibTransId="{F5F3F187-B593-41B6-A9B3-848C256B9A83}"/>
    <dgm:cxn modelId="{E4F158FF-5DE1-48ED-85A5-4D022ED49AB6}" type="presOf" srcId="{538D48D2-C4C3-4D1B-A350-0714A38C8A26}" destId="{A7BD58DC-3AD5-4EF7-8147-B8D15110776A}" srcOrd="0" destOrd="0" presId="urn:microsoft.com/office/officeart/2005/8/layout/bProcess4"/>
    <dgm:cxn modelId="{F3112EA0-75C3-47E8-B738-AA3D6BD32A87}" type="presOf" srcId="{F5F3F187-B593-41B6-A9B3-848C256B9A83}" destId="{801C3B42-0F1B-4E42-B328-678E91146F31}" srcOrd="0" destOrd="0" presId="urn:microsoft.com/office/officeart/2005/8/layout/bProcess4"/>
    <dgm:cxn modelId="{34C13C62-8957-4AF5-9BEE-512817BBF386}" type="presOf" srcId="{380E3EAA-22B1-4A4B-B4B6-EBA170546D85}" destId="{8DC65084-7CF0-49B2-B06A-6BCB3B25A1A4}" srcOrd="0" destOrd="0" presId="urn:microsoft.com/office/officeart/2005/8/layout/bProcess4"/>
    <dgm:cxn modelId="{75A646F8-2D0D-4110-B112-4443A44FC2C3}" type="presOf" srcId="{C64FB90A-173F-4F99-BFA0-BE81F97AD36E}" destId="{A14E6103-DBD4-4AE7-95E9-BC82EE33FBFF}" srcOrd="0" destOrd="0" presId="urn:microsoft.com/office/officeart/2005/8/layout/bProcess4"/>
    <dgm:cxn modelId="{4ED2DA84-84D2-456F-BDC7-0E42DC48D086}" srcId="{240D2B5D-C2E3-468F-B51E-152E4DC2C96F}" destId="{3CE8BEBB-6B36-4936-BC11-3961BD861EAA}" srcOrd="1" destOrd="0" parTransId="{EB414043-27DC-4143-AA4F-FDCF708D527D}" sibTransId="{380E3EAA-22B1-4A4B-B4B6-EBA170546D85}"/>
    <dgm:cxn modelId="{5D8E5856-F41A-4028-9CBE-464AAAD0C66A}" type="presOf" srcId="{2B493D73-2DF6-400A-96E2-8BF605621A8D}" destId="{2F7F080B-99AC-4A53-BD5D-0074FF6C4398}" srcOrd="0" destOrd="0" presId="urn:microsoft.com/office/officeart/2005/8/layout/bProcess4"/>
    <dgm:cxn modelId="{FBAABE56-C2CC-4019-A61A-59328D1C6391}" type="presOf" srcId="{1386CEA6-0A8A-4789-819E-226DD0ACB951}" destId="{C18A73D4-B48E-4B51-B21C-D90C48183D48}" srcOrd="0" destOrd="0" presId="urn:microsoft.com/office/officeart/2005/8/layout/bProcess4"/>
    <dgm:cxn modelId="{E8A421DB-EBF9-4BD0-91E1-6FACE01F946D}" srcId="{240D2B5D-C2E3-468F-B51E-152E4DC2C96F}" destId="{56DA038B-0C1C-45B5-B365-AC52D865A87B}" srcOrd="4" destOrd="0" parTransId="{FAC59F5E-5795-4509-8F4E-679D78D20B46}" sibTransId="{538D48D2-C4C3-4D1B-A350-0714A38C8A26}"/>
    <dgm:cxn modelId="{68885A5F-94D3-4C5C-A6CA-84A62A087F3E}" srcId="{240D2B5D-C2E3-468F-B51E-152E4DC2C96F}" destId="{A8169FEE-96F7-413F-A558-17187D15FDDA}" srcOrd="0" destOrd="0" parTransId="{D9573BB8-3EA5-4191-9C99-F9DADD40EDA1}" sibTransId="{039E26B2-B4E8-4AB7-9589-E9D9FB1E6107}"/>
    <dgm:cxn modelId="{96025838-4350-40F7-AF2A-7BC073C6795D}" srcId="{240D2B5D-C2E3-468F-B51E-152E4DC2C96F}" destId="{03F83B5A-78A7-4DF3-A0A6-27D2F40F5DDB}" srcOrd="7" destOrd="0" parTransId="{98861651-351D-4656-90C6-0711737A7982}" sibTransId="{DDF846ED-8524-4894-A4A2-A6DEF298C4B1}"/>
    <dgm:cxn modelId="{257A4AF9-CEB1-4DDE-897A-3F9B051EDE82}" type="presOf" srcId="{56DA038B-0C1C-45B5-B365-AC52D865A87B}" destId="{11E873BE-822C-4F31-8F25-9580E63CBD42}" srcOrd="0" destOrd="0" presId="urn:microsoft.com/office/officeart/2005/8/layout/bProcess4"/>
    <dgm:cxn modelId="{E00F3A8E-74B5-4070-A3B2-99E55598EFBE}" srcId="{240D2B5D-C2E3-468F-B51E-152E4DC2C96F}" destId="{2B493D73-2DF6-400A-96E2-8BF605621A8D}" srcOrd="6" destOrd="0" parTransId="{15D86504-39C1-48D4-AA7F-D5CBF94F2444}" sibTransId="{A030139F-D646-421A-BB12-CFE7A27A6B53}"/>
    <dgm:cxn modelId="{E1CABF7B-9182-4CA7-ABA9-ABB33FC29E60}" type="presOf" srcId="{A8169FEE-96F7-413F-A558-17187D15FDDA}" destId="{975DA065-B108-4A8F-B08A-3C8E08517E69}" srcOrd="0" destOrd="0" presId="urn:microsoft.com/office/officeart/2005/8/layout/bProcess4"/>
    <dgm:cxn modelId="{074E5B30-5BE2-4FC1-98B6-A666122F3C6E}" type="presOf" srcId="{DC9D6656-C975-46BA-94EA-5F06EBED8587}" destId="{1DA956E0-738E-4AD5-9213-A6972EDC3A1B}" srcOrd="0" destOrd="0" presId="urn:microsoft.com/office/officeart/2005/8/layout/bProcess4"/>
    <dgm:cxn modelId="{7B24758B-3EBB-48AF-A55B-27508173A2CE}" srcId="{240D2B5D-C2E3-468F-B51E-152E4DC2C96F}" destId="{65CF9C41-D408-4084-9D88-F6210F1DC22C}" srcOrd="3" destOrd="0" parTransId="{B6A0940C-66AA-46DE-B1D4-F0BB1B59D5E7}" sibTransId="{C64FB90A-173F-4F99-BFA0-BE81F97AD36E}"/>
    <dgm:cxn modelId="{0B819817-1CEE-4A65-8B08-0FE853AD36BD}" type="presOf" srcId="{240D2B5D-C2E3-468F-B51E-152E4DC2C96F}" destId="{BCADED96-874C-4F78-92F4-E96ABCD53E6A}" srcOrd="0" destOrd="0" presId="urn:microsoft.com/office/officeart/2005/8/layout/bProcess4"/>
    <dgm:cxn modelId="{FB0419F7-8286-4D23-B105-46EC9643007C}" type="presOf" srcId="{039E26B2-B4E8-4AB7-9589-E9D9FB1E6107}" destId="{AA064FBD-F4EC-43A5-81B3-1EF675C586BF}" srcOrd="0" destOrd="0" presId="urn:microsoft.com/office/officeart/2005/8/layout/bProcess4"/>
    <dgm:cxn modelId="{BD4DD97E-8C9B-43F6-9FC7-A5659666917F}" type="presOf" srcId="{DDC9F95B-97D9-4F96-962A-BEDCF98F5020}" destId="{3C5B2484-CF75-4AB8-B96A-63B47CC81120}" srcOrd="0" destOrd="0" presId="urn:microsoft.com/office/officeart/2005/8/layout/bProcess4"/>
    <dgm:cxn modelId="{08244B24-FF59-4661-8589-6823983D4ECE}" type="presOf" srcId="{3CE8BEBB-6B36-4936-BC11-3961BD861EAA}" destId="{1708676B-0980-4B0B-A66C-017770579223}" srcOrd="0" destOrd="0" presId="urn:microsoft.com/office/officeart/2005/8/layout/bProcess4"/>
    <dgm:cxn modelId="{6105530D-3843-4525-98E2-17B1D50F5490}" type="presParOf" srcId="{BCADED96-874C-4F78-92F4-E96ABCD53E6A}" destId="{FFF610E1-835B-47FF-9C95-031F46D37061}" srcOrd="0" destOrd="0" presId="urn:microsoft.com/office/officeart/2005/8/layout/bProcess4"/>
    <dgm:cxn modelId="{9FEDDA35-D308-4B14-8BD0-14BD4B11A30B}" type="presParOf" srcId="{FFF610E1-835B-47FF-9C95-031F46D37061}" destId="{AF5B86B3-60F4-46C9-B3F4-D2B7721ECD32}" srcOrd="0" destOrd="0" presId="urn:microsoft.com/office/officeart/2005/8/layout/bProcess4"/>
    <dgm:cxn modelId="{006CB522-2892-4DD8-AC74-AACB4B066D1E}" type="presParOf" srcId="{FFF610E1-835B-47FF-9C95-031F46D37061}" destId="{975DA065-B108-4A8F-B08A-3C8E08517E69}" srcOrd="1" destOrd="0" presId="urn:microsoft.com/office/officeart/2005/8/layout/bProcess4"/>
    <dgm:cxn modelId="{0A3FDB3C-A17C-4FE2-88C2-3257BF8DAB2B}" type="presParOf" srcId="{BCADED96-874C-4F78-92F4-E96ABCD53E6A}" destId="{AA064FBD-F4EC-43A5-81B3-1EF675C586BF}" srcOrd="1" destOrd="0" presId="urn:microsoft.com/office/officeart/2005/8/layout/bProcess4"/>
    <dgm:cxn modelId="{0825280B-3AB5-4556-BEF0-20185DF107DB}" type="presParOf" srcId="{BCADED96-874C-4F78-92F4-E96ABCD53E6A}" destId="{3C1EB972-1D07-4D5E-BA02-D909B3D17CEF}" srcOrd="2" destOrd="0" presId="urn:microsoft.com/office/officeart/2005/8/layout/bProcess4"/>
    <dgm:cxn modelId="{82388DCF-2EF4-4766-927B-FCD02AA30409}" type="presParOf" srcId="{3C1EB972-1D07-4D5E-BA02-D909B3D17CEF}" destId="{65F21D75-96E7-45F1-84DE-5BD03157EA41}" srcOrd="0" destOrd="0" presId="urn:microsoft.com/office/officeart/2005/8/layout/bProcess4"/>
    <dgm:cxn modelId="{5E1E05C2-790B-48AB-90D7-50829DCA4E89}" type="presParOf" srcId="{3C1EB972-1D07-4D5E-BA02-D909B3D17CEF}" destId="{1708676B-0980-4B0B-A66C-017770579223}" srcOrd="1" destOrd="0" presId="urn:microsoft.com/office/officeart/2005/8/layout/bProcess4"/>
    <dgm:cxn modelId="{75BEEB0C-7898-419C-BD09-57AB0DFEAC72}" type="presParOf" srcId="{BCADED96-874C-4F78-92F4-E96ABCD53E6A}" destId="{8DC65084-7CF0-49B2-B06A-6BCB3B25A1A4}" srcOrd="3" destOrd="0" presId="urn:microsoft.com/office/officeart/2005/8/layout/bProcess4"/>
    <dgm:cxn modelId="{C6383A00-DFDF-4FD8-BF55-9A10BE347396}" type="presParOf" srcId="{BCADED96-874C-4F78-92F4-E96ABCD53E6A}" destId="{5423AF8F-48DA-4D71-93A5-275156232D0F}" srcOrd="4" destOrd="0" presId="urn:microsoft.com/office/officeart/2005/8/layout/bProcess4"/>
    <dgm:cxn modelId="{2889F1CE-7BF2-4A61-8BFC-0B572F7A10FA}" type="presParOf" srcId="{5423AF8F-48DA-4D71-93A5-275156232D0F}" destId="{580A3203-E86A-4AA5-BFB6-1199CA7B42CA}" srcOrd="0" destOrd="0" presId="urn:microsoft.com/office/officeart/2005/8/layout/bProcess4"/>
    <dgm:cxn modelId="{602CA015-7A1D-4CE7-AC41-4883CBAE2B02}" type="presParOf" srcId="{5423AF8F-48DA-4D71-93A5-275156232D0F}" destId="{1DA956E0-738E-4AD5-9213-A6972EDC3A1B}" srcOrd="1" destOrd="0" presId="urn:microsoft.com/office/officeart/2005/8/layout/bProcess4"/>
    <dgm:cxn modelId="{0708A64E-5822-413A-9E9A-825139C767C1}" type="presParOf" srcId="{BCADED96-874C-4F78-92F4-E96ABCD53E6A}" destId="{3C5B2484-CF75-4AB8-B96A-63B47CC81120}" srcOrd="5" destOrd="0" presId="urn:microsoft.com/office/officeart/2005/8/layout/bProcess4"/>
    <dgm:cxn modelId="{91A88EF2-CA51-47D6-87EF-BD7AEE9B1464}" type="presParOf" srcId="{BCADED96-874C-4F78-92F4-E96ABCD53E6A}" destId="{E0463A74-BD03-4F94-8A78-CF97CCF2A29E}" srcOrd="6" destOrd="0" presId="urn:microsoft.com/office/officeart/2005/8/layout/bProcess4"/>
    <dgm:cxn modelId="{37889CFD-7D6D-44B3-9BD9-AD4795B1AB5F}" type="presParOf" srcId="{E0463A74-BD03-4F94-8A78-CF97CCF2A29E}" destId="{D37BC5AC-23CB-47EF-A8B4-4687A05303B2}" srcOrd="0" destOrd="0" presId="urn:microsoft.com/office/officeart/2005/8/layout/bProcess4"/>
    <dgm:cxn modelId="{85807083-8EE6-4531-AA97-4A16F52D8466}" type="presParOf" srcId="{E0463A74-BD03-4F94-8A78-CF97CCF2A29E}" destId="{6DFEDCA0-A7C8-45C6-A544-0ACAFCF0B4DF}" srcOrd="1" destOrd="0" presId="urn:microsoft.com/office/officeart/2005/8/layout/bProcess4"/>
    <dgm:cxn modelId="{606904EB-E986-4C6A-8568-F8CF29403B34}" type="presParOf" srcId="{BCADED96-874C-4F78-92F4-E96ABCD53E6A}" destId="{A14E6103-DBD4-4AE7-95E9-BC82EE33FBFF}" srcOrd="7" destOrd="0" presId="urn:microsoft.com/office/officeart/2005/8/layout/bProcess4"/>
    <dgm:cxn modelId="{F9ABA501-DE8E-424E-AC42-67261B96D444}" type="presParOf" srcId="{BCADED96-874C-4F78-92F4-E96ABCD53E6A}" destId="{B2DD4A53-7136-4989-A1C7-F2DD531C5A7A}" srcOrd="8" destOrd="0" presId="urn:microsoft.com/office/officeart/2005/8/layout/bProcess4"/>
    <dgm:cxn modelId="{8E9D003F-D1A3-42C5-86DC-C71F6644B42A}" type="presParOf" srcId="{B2DD4A53-7136-4989-A1C7-F2DD531C5A7A}" destId="{F06985CA-F815-477E-80C9-DBA533460C8C}" srcOrd="0" destOrd="0" presId="urn:microsoft.com/office/officeart/2005/8/layout/bProcess4"/>
    <dgm:cxn modelId="{73981087-E08D-4B3B-AA24-9D1B4C454654}" type="presParOf" srcId="{B2DD4A53-7136-4989-A1C7-F2DD531C5A7A}" destId="{11E873BE-822C-4F31-8F25-9580E63CBD42}" srcOrd="1" destOrd="0" presId="urn:microsoft.com/office/officeart/2005/8/layout/bProcess4"/>
    <dgm:cxn modelId="{A32800B4-CCDD-4EAB-B300-927E3A75DFBF}" type="presParOf" srcId="{BCADED96-874C-4F78-92F4-E96ABCD53E6A}" destId="{A7BD58DC-3AD5-4EF7-8147-B8D15110776A}" srcOrd="9" destOrd="0" presId="urn:microsoft.com/office/officeart/2005/8/layout/bProcess4"/>
    <dgm:cxn modelId="{CFB65F0D-2B4A-423B-AF86-5D0DCEEE3A1E}" type="presParOf" srcId="{BCADED96-874C-4F78-92F4-E96ABCD53E6A}" destId="{4CFFEC1A-A634-4A10-98CD-5A5EB4050D0F}" srcOrd="10" destOrd="0" presId="urn:microsoft.com/office/officeart/2005/8/layout/bProcess4"/>
    <dgm:cxn modelId="{56F4CF31-CFBD-47DD-9394-1B2EF43BF0DA}" type="presParOf" srcId="{4CFFEC1A-A634-4A10-98CD-5A5EB4050D0F}" destId="{FB7AA5E5-C751-47EA-9AFC-2DFA7CCF6E91}" srcOrd="0" destOrd="0" presId="urn:microsoft.com/office/officeart/2005/8/layout/bProcess4"/>
    <dgm:cxn modelId="{636F3EF9-01E5-4BCD-BD1D-533247EABF06}" type="presParOf" srcId="{4CFFEC1A-A634-4A10-98CD-5A5EB4050D0F}" destId="{C18A73D4-B48E-4B51-B21C-D90C48183D48}" srcOrd="1" destOrd="0" presId="urn:microsoft.com/office/officeart/2005/8/layout/bProcess4"/>
    <dgm:cxn modelId="{ABBE0B5F-3E19-4C0F-BAFC-99771953C23C}" type="presParOf" srcId="{BCADED96-874C-4F78-92F4-E96ABCD53E6A}" destId="{801C3B42-0F1B-4E42-B328-678E91146F31}" srcOrd="11" destOrd="0" presId="urn:microsoft.com/office/officeart/2005/8/layout/bProcess4"/>
    <dgm:cxn modelId="{F7201280-41D1-4E78-BB81-069A92B34CE8}" type="presParOf" srcId="{BCADED96-874C-4F78-92F4-E96ABCD53E6A}" destId="{B951C455-26C0-4267-B229-DAD81D7ECC8D}" srcOrd="12" destOrd="0" presId="urn:microsoft.com/office/officeart/2005/8/layout/bProcess4"/>
    <dgm:cxn modelId="{DE6C7E6D-D081-44AA-ACBB-F5E9A7343163}" type="presParOf" srcId="{B951C455-26C0-4267-B229-DAD81D7ECC8D}" destId="{A74305EA-D019-4A2C-8CFA-5BB8DB268AD4}" srcOrd="0" destOrd="0" presId="urn:microsoft.com/office/officeart/2005/8/layout/bProcess4"/>
    <dgm:cxn modelId="{4552FEED-CF0F-47E8-B351-C716E7EC83B3}" type="presParOf" srcId="{B951C455-26C0-4267-B229-DAD81D7ECC8D}" destId="{2F7F080B-99AC-4A53-BD5D-0074FF6C4398}" srcOrd="1" destOrd="0" presId="urn:microsoft.com/office/officeart/2005/8/layout/bProcess4"/>
    <dgm:cxn modelId="{557E5ACD-555B-4F94-B60F-F73860AD9EB4}" type="presParOf" srcId="{BCADED96-874C-4F78-92F4-E96ABCD53E6A}" destId="{61543C9A-FBF8-422A-AFEA-129A7CDC3CAD}" srcOrd="13" destOrd="0" presId="urn:microsoft.com/office/officeart/2005/8/layout/bProcess4"/>
    <dgm:cxn modelId="{91C35B8B-FDFB-4689-9779-D378BF7215FA}" type="presParOf" srcId="{BCADED96-874C-4F78-92F4-E96ABCD53E6A}" destId="{7638DF8B-7005-463F-AEC3-709ADF64D07E}" srcOrd="14" destOrd="0" presId="urn:microsoft.com/office/officeart/2005/8/layout/bProcess4"/>
    <dgm:cxn modelId="{BD4DC724-A641-467E-9AFE-C5B3544A0597}" type="presParOf" srcId="{7638DF8B-7005-463F-AEC3-709ADF64D07E}" destId="{83C314D9-9D7A-4882-8E9D-211326D19F7A}" srcOrd="0" destOrd="0" presId="urn:microsoft.com/office/officeart/2005/8/layout/bProcess4"/>
    <dgm:cxn modelId="{FD41A2A9-8462-45B8-A5EC-83A730821B1F}" type="presParOf" srcId="{7638DF8B-7005-463F-AEC3-709ADF64D07E}" destId="{07C2ABB1-FAF8-44C6-8291-B2FE5FB6720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36287-9294-4D8B-B84F-AEFD6D2D1626}">
      <dsp:nvSpPr>
        <dsp:cNvPr id="0" name=""/>
        <dsp:cNvSpPr/>
      </dsp:nvSpPr>
      <dsp:spPr>
        <a:xfrm>
          <a:off x="0" y="0"/>
          <a:ext cx="7344816" cy="1922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Приоритетная задача школы.</a:t>
          </a:r>
          <a:endParaRPr lang="ru-RU" sz="5000" kern="1200" dirty="0"/>
        </a:p>
      </dsp:txBody>
      <dsp:txXfrm>
        <a:off x="56311" y="56311"/>
        <a:ext cx="5270166" cy="1809991"/>
      </dsp:txXfrm>
    </dsp:sp>
    <dsp:sp modelId="{E813B0C1-C98D-409B-BFFE-FDF202C99986}">
      <dsp:nvSpPr>
        <dsp:cNvPr id="0" name=""/>
        <dsp:cNvSpPr/>
      </dsp:nvSpPr>
      <dsp:spPr>
        <a:xfrm>
          <a:off x="648071" y="2243049"/>
          <a:ext cx="7344816" cy="1922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Подготовка и проведение ГИА.</a:t>
          </a:r>
          <a:endParaRPr lang="ru-RU" sz="5000" kern="1200" dirty="0"/>
        </a:p>
      </dsp:txBody>
      <dsp:txXfrm>
        <a:off x="704382" y="2299360"/>
        <a:ext cx="5334423" cy="1809991"/>
      </dsp:txXfrm>
    </dsp:sp>
    <dsp:sp modelId="{31437C27-0B94-4A55-BDCA-821256EF18A4}">
      <dsp:nvSpPr>
        <dsp:cNvPr id="0" name=""/>
        <dsp:cNvSpPr/>
      </dsp:nvSpPr>
      <dsp:spPr>
        <a:xfrm>
          <a:off x="1296143" y="4486098"/>
          <a:ext cx="7344816" cy="1922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Анализ проблем.</a:t>
          </a:r>
          <a:endParaRPr lang="ru-RU" sz="5000" kern="1200" dirty="0"/>
        </a:p>
      </dsp:txBody>
      <dsp:txXfrm>
        <a:off x="1352454" y="4542409"/>
        <a:ext cx="5334423" cy="1809991"/>
      </dsp:txXfrm>
    </dsp:sp>
    <dsp:sp modelId="{8BFBA726-C316-47F8-9F53-E5C470802D43}">
      <dsp:nvSpPr>
        <dsp:cNvPr id="0" name=""/>
        <dsp:cNvSpPr/>
      </dsp:nvSpPr>
      <dsp:spPr>
        <a:xfrm>
          <a:off x="6095117" y="1457981"/>
          <a:ext cx="1249698" cy="12496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376299" y="1457981"/>
        <a:ext cx="687334" cy="940398"/>
      </dsp:txXfrm>
    </dsp:sp>
    <dsp:sp modelId="{6064C43B-242D-40F7-A6F3-8F8788F94C99}">
      <dsp:nvSpPr>
        <dsp:cNvPr id="0" name=""/>
        <dsp:cNvSpPr/>
      </dsp:nvSpPr>
      <dsp:spPr>
        <a:xfrm>
          <a:off x="6743189" y="3688213"/>
          <a:ext cx="1249698" cy="12496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024371" y="3688213"/>
        <a:ext cx="687334" cy="940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BC3BB-FA4E-4843-8D8F-499BB9A31E54}">
      <dsp:nvSpPr>
        <dsp:cNvPr id="0" name=""/>
        <dsp:cNvSpPr/>
      </dsp:nvSpPr>
      <dsp:spPr>
        <a:xfrm>
          <a:off x="1800965" y="260353"/>
          <a:ext cx="5167024" cy="179443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6E2FA-44C1-47FA-97E2-FE507DA14F04}">
      <dsp:nvSpPr>
        <dsp:cNvPr id="0" name=""/>
        <dsp:cNvSpPr/>
      </dsp:nvSpPr>
      <dsp:spPr>
        <a:xfrm>
          <a:off x="3891807" y="4654327"/>
          <a:ext cx="1001361" cy="64087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0C1F4-6380-4157-B966-12BDC7258C72}">
      <dsp:nvSpPr>
        <dsp:cNvPr id="0" name=""/>
        <dsp:cNvSpPr/>
      </dsp:nvSpPr>
      <dsp:spPr>
        <a:xfrm>
          <a:off x="1989220" y="5167024"/>
          <a:ext cx="4806534" cy="120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Трудности первокурсника ОПУ.</a:t>
          </a:r>
          <a:endParaRPr lang="ru-RU" sz="3200" b="1" kern="1200" dirty="0"/>
        </a:p>
      </dsp:txBody>
      <dsp:txXfrm>
        <a:off x="1989220" y="5167024"/>
        <a:ext cx="4806534" cy="1201633"/>
      </dsp:txXfrm>
    </dsp:sp>
    <dsp:sp modelId="{45386AC6-F374-4B1E-A1D3-ABDE60A03B59}">
      <dsp:nvSpPr>
        <dsp:cNvPr id="0" name=""/>
        <dsp:cNvSpPr/>
      </dsp:nvSpPr>
      <dsp:spPr>
        <a:xfrm>
          <a:off x="3679518" y="2193381"/>
          <a:ext cx="1802450" cy="1802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943481" y="2457344"/>
        <a:ext cx="1274524" cy="1274524"/>
      </dsp:txXfrm>
    </dsp:sp>
    <dsp:sp modelId="{53AD8B54-56B7-4BFB-B81E-EAB12897F27B}">
      <dsp:nvSpPr>
        <dsp:cNvPr id="0" name=""/>
        <dsp:cNvSpPr/>
      </dsp:nvSpPr>
      <dsp:spPr>
        <a:xfrm>
          <a:off x="2389765" y="841143"/>
          <a:ext cx="1802450" cy="1802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Переживания, связанные с уходом из школьного коллектива.</a:t>
          </a:r>
          <a:endParaRPr lang="ru-RU" sz="1400" kern="1200" dirty="0"/>
        </a:p>
      </dsp:txBody>
      <dsp:txXfrm>
        <a:off x="2653728" y="1105106"/>
        <a:ext cx="1274524" cy="1274524"/>
      </dsp:txXfrm>
    </dsp:sp>
    <dsp:sp modelId="{8858AD9B-2D69-4799-B1B5-3177617B3422}">
      <dsp:nvSpPr>
        <dsp:cNvPr id="0" name=""/>
        <dsp:cNvSpPr/>
      </dsp:nvSpPr>
      <dsp:spPr>
        <a:xfrm>
          <a:off x="4232270" y="405351"/>
          <a:ext cx="1802450" cy="1802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Недостаточная мотивационная готовность к выбранной профессии.</a:t>
          </a:r>
          <a:endParaRPr lang="ru-RU" sz="1400" kern="1200" dirty="0"/>
        </a:p>
      </dsp:txBody>
      <dsp:txXfrm>
        <a:off x="4496233" y="669314"/>
        <a:ext cx="1274524" cy="1274524"/>
      </dsp:txXfrm>
    </dsp:sp>
    <dsp:sp modelId="{8C1A5BFD-6C8C-4981-8C4E-270198717476}">
      <dsp:nvSpPr>
        <dsp:cNvPr id="0" name=""/>
        <dsp:cNvSpPr/>
      </dsp:nvSpPr>
      <dsp:spPr>
        <a:xfrm>
          <a:off x="1656192" y="71995"/>
          <a:ext cx="5607623" cy="448609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F9A1A-CC08-48B6-BDCC-AF7354C9DFF5}">
      <dsp:nvSpPr>
        <dsp:cNvPr id="0" name=""/>
        <dsp:cNvSpPr/>
      </dsp:nvSpPr>
      <dsp:spPr>
        <a:xfrm>
          <a:off x="1430" y="2936496"/>
          <a:ext cx="2261782" cy="1130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Качество образования</a:t>
          </a:r>
          <a:endParaRPr lang="ru-RU" sz="2400" kern="1200" dirty="0"/>
        </a:p>
      </dsp:txBody>
      <dsp:txXfrm>
        <a:off x="34553" y="2969619"/>
        <a:ext cx="2195536" cy="1064645"/>
      </dsp:txXfrm>
    </dsp:sp>
    <dsp:sp modelId="{51D41A1D-623A-4F87-8E32-B02FF7CC1555}">
      <dsp:nvSpPr>
        <dsp:cNvPr id="0" name=""/>
        <dsp:cNvSpPr/>
      </dsp:nvSpPr>
      <dsp:spPr>
        <a:xfrm rot="18596427">
          <a:off x="2010954" y="2945643"/>
          <a:ext cx="140922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09229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80338" y="2926474"/>
        <a:ext cx="70461" cy="70461"/>
      </dsp:txXfrm>
    </dsp:sp>
    <dsp:sp modelId="{C49B8BE3-B67D-469C-940D-A5E395F76E9C}">
      <dsp:nvSpPr>
        <dsp:cNvPr id="0" name=""/>
        <dsp:cNvSpPr/>
      </dsp:nvSpPr>
      <dsp:spPr>
        <a:xfrm>
          <a:off x="3167925" y="1796346"/>
          <a:ext cx="2457879" cy="1250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Использование эффективных методов обучения, когда ученики усваивают изучаемый материал не механически, а осознанно.  </a:t>
          </a:r>
          <a:endParaRPr lang="ru-RU" sz="1300" kern="1200" dirty="0"/>
        </a:p>
      </dsp:txBody>
      <dsp:txXfrm>
        <a:off x="3204543" y="1832964"/>
        <a:ext cx="2384643" cy="1177009"/>
      </dsp:txXfrm>
    </dsp:sp>
    <dsp:sp modelId="{34CDC579-47C3-4700-8646-E1A8D009EBFB}">
      <dsp:nvSpPr>
        <dsp:cNvPr id="0" name=""/>
        <dsp:cNvSpPr/>
      </dsp:nvSpPr>
      <dsp:spPr>
        <a:xfrm rot="19457599">
          <a:off x="5521082" y="2080275"/>
          <a:ext cx="11141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14157" y="160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50307" y="2068483"/>
        <a:ext cx="55707" cy="55707"/>
      </dsp:txXfrm>
    </dsp:sp>
    <dsp:sp modelId="{51F83C53-CDD0-40EB-82BB-C97323381929}">
      <dsp:nvSpPr>
        <dsp:cNvPr id="0" name=""/>
        <dsp:cNvSpPr/>
      </dsp:nvSpPr>
      <dsp:spPr>
        <a:xfrm>
          <a:off x="6530517" y="1129165"/>
          <a:ext cx="2360531" cy="1284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1. Выделять суть в новом материале.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2. Соблюдение </a:t>
          </a:r>
          <a:r>
            <a:rPr lang="ru-RU" sz="1300" kern="1200" dirty="0" err="1" smtClean="0"/>
            <a:t>межпредметных</a:t>
          </a:r>
          <a:r>
            <a:rPr lang="ru-RU" sz="1300" kern="1200" dirty="0" smtClean="0"/>
            <a:t> и </a:t>
          </a:r>
          <a:r>
            <a:rPr lang="ru-RU" sz="1300" kern="1200" dirty="0" err="1" smtClean="0"/>
            <a:t>внутрипредметных</a:t>
          </a:r>
          <a:r>
            <a:rPr lang="ru-RU" sz="1300" kern="1200" dirty="0" smtClean="0"/>
            <a:t> связей.</a:t>
          </a:r>
          <a:endParaRPr lang="ru-RU" sz="1300" kern="1200" dirty="0"/>
        </a:p>
      </dsp:txBody>
      <dsp:txXfrm>
        <a:off x="6568126" y="1166774"/>
        <a:ext cx="2285313" cy="1208863"/>
      </dsp:txXfrm>
    </dsp:sp>
    <dsp:sp modelId="{684B8A70-C532-4A8F-A6AE-114A5604F75B}">
      <dsp:nvSpPr>
        <dsp:cNvPr id="0" name=""/>
        <dsp:cNvSpPr/>
      </dsp:nvSpPr>
      <dsp:spPr>
        <a:xfrm rot="2326730">
          <a:off x="5497896" y="2768835"/>
          <a:ext cx="116052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60529" y="160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49148" y="2755884"/>
        <a:ext cx="58026" cy="58026"/>
      </dsp:txXfrm>
    </dsp:sp>
    <dsp:sp modelId="{AE9462C2-16B9-412A-BF67-3AC6FE24A293}">
      <dsp:nvSpPr>
        <dsp:cNvPr id="0" name=""/>
        <dsp:cNvSpPr/>
      </dsp:nvSpPr>
      <dsp:spPr>
        <a:xfrm>
          <a:off x="6530517" y="2582881"/>
          <a:ext cx="2261782" cy="1130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Структура урока с учетом повышения мотивации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учащихся к учебной деятельности.</a:t>
          </a:r>
          <a:endParaRPr lang="ru-RU" sz="1300" kern="1200" dirty="0"/>
        </a:p>
      </dsp:txBody>
      <dsp:txXfrm>
        <a:off x="6563640" y="2616004"/>
        <a:ext cx="2195536" cy="1064645"/>
      </dsp:txXfrm>
    </dsp:sp>
    <dsp:sp modelId="{B6B511CE-E84D-4F19-8293-7B538E8C9ECE}">
      <dsp:nvSpPr>
        <dsp:cNvPr id="0" name=""/>
        <dsp:cNvSpPr/>
      </dsp:nvSpPr>
      <dsp:spPr>
        <a:xfrm rot="2778329">
          <a:off x="2060751" y="3959334"/>
          <a:ext cx="130963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09634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82828" y="3942656"/>
        <a:ext cx="65481" cy="65481"/>
      </dsp:txXfrm>
    </dsp:sp>
    <dsp:sp modelId="{3AB5DFA2-3586-465A-AB61-7807A11E8DE6}">
      <dsp:nvSpPr>
        <dsp:cNvPr id="0" name=""/>
        <dsp:cNvSpPr/>
      </dsp:nvSpPr>
      <dsp:spPr>
        <a:xfrm>
          <a:off x="3167925" y="3690165"/>
          <a:ext cx="2399547" cy="1517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Оптимизация учебной, психологической и физической нагрузки учащихся, направленные на сохранение и укрепление здоровья учащихся. </a:t>
          </a:r>
          <a:endParaRPr lang="ru-RU" sz="1300" kern="1200" dirty="0"/>
        </a:p>
      </dsp:txBody>
      <dsp:txXfrm>
        <a:off x="3212367" y="3734607"/>
        <a:ext cx="2310663" cy="1428489"/>
      </dsp:txXfrm>
    </dsp:sp>
    <dsp:sp modelId="{63082EF1-E2B7-4E78-8C88-36458969F739}">
      <dsp:nvSpPr>
        <dsp:cNvPr id="0" name=""/>
        <dsp:cNvSpPr/>
      </dsp:nvSpPr>
      <dsp:spPr>
        <a:xfrm>
          <a:off x="5567473" y="4432789"/>
          <a:ext cx="9047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04713" y="160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97212" y="4426233"/>
        <a:ext cx="45235" cy="45235"/>
      </dsp:txXfrm>
    </dsp:sp>
    <dsp:sp modelId="{D461EA22-1AED-466B-AB9B-88E1E34C126D}">
      <dsp:nvSpPr>
        <dsp:cNvPr id="0" name=""/>
        <dsp:cNvSpPr/>
      </dsp:nvSpPr>
      <dsp:spPr>
        <a:xfrm>
          <a:off x="6472186" y="3883406"/>
          <a:ext cx="2261782" cy="1130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Здоровьесберегающие</a:t>
          </a:r>
          <a:r>
            <a:rPr lang="ru-RU" sz="1300" kern="1200" dirty="0" smtClean="0"/>
            <a:t> технологии</a:t>
          </a:r>
          <a:endParaRPr lang="ru-RU" sz="1300" kern="1200" dirty="0"/>
        </a:p>
      </dsp:txBody>
      <dsp:txXfrm>
        <a:off x="6505309" y="3916529"/>
        <a:ext cx="2195536" cy="1064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F3E06-36BE-4FFB-AF00-17B093927416}">
      <dsp:nvSpPr>
        <dsp:cNvPr id="0" name=""/>
        <dsp:cNvSpPr/>
      </dsp:nvSpPr>
      <dsp:spPr>
        <a:xfrm>
          <a:off x="3531822" y="2342228"/>
          <a:ext cx="2160238" cy="1796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Классный руководитель</a:t>
          </a:r>
          <a:endParaRPr lang="ru-RU" sz="1800" kern="1200" dirty="0"/>
        </a:p>
      </dsp:txBody>
      <dsp:txXfrm>
        <a:off x="3848182" y="2605284"/>
        <a:ext cx="1527518" cy="1270150"/>
      </dsp:txXfrm>
    </dsp:sp>
    <dsp:sp modelId="{55EC9954-B8F5-484B-BADA-CBF87EE81C05}">
      <dsp:nvSpPr>
        <dsp:cNvPr id="0" name=""/>
        <dsp:cNvSpPr/>
      </dsp:nvSpPr>
      <dsp:spPr>
        <a:xfrm rot="16200000">
          <a:off x="4342387" y="2054568"/>
          <a:ext cx="539109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539109" y="18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98464" y="2059196"/>
        <a:ext cx="26955" cy="26955"/>
      </dsp:txXfrm>
    </dsp:sp>
    <dsp:sp modelId="{F16AE158-85AE-4E7F-8FC4-7A247A270154}">
      <dsp:nvSpPr>
        <dsp:cNvPr id="0" name=""/>
        <dsp:cNvSpPr/>
      </dsp:nvSpPr>
      <dsp:spPr>
        <a:xfrm>
          <a:off x="3531822" y="6857"/>
          <a:ext cx="2160238" cy="1796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Работа с администрацией школы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>
        <a:off x="3848182" y="269913"/>
        <a:ext cx="1527518" cy="1270150"/>
      </dsp:txXfrm>
    </dsp:sp>
    <dsp:sp modelId="{26BC956B-96AF-4393-9861-92894C0DF64C}">
      <dsp:nvSpPr>
        <dsp:cNvPr id="0" name=""/>
        <dsp:cNvSpPr/>
      </dsp:nvSpPr>
      <dsp:spPr>
        <a:xfrm rot="51624">
          <a:off x="5691869" y="3240621"/>
          <a:ext cx="286133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286133" y="18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27782" y="3251573"/>
        <a:ext cx="14306" cy="14306"/>
      </dsp:txXfrm>
    </dsp:sp>
    <dsp:sp modelId="{02F3777D-12E8-4489-9142-4A6C2B488BF7}">
      <dsp:nvSpPr>
        <dsp:cNvPr id="0" name=""/>
        <dsp:cNvSpPr/>
      </dsp:nvSpPr>
      <dsp:spPr>
        <a:xfrm>
          <a:off x="5977885" y="2376230"/>
          <a:ext cx="1796262" cy="1796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Работа с учащимися.</a:t>
          </a:r>
          <a:endParaRPr lang="ru-RU" sz="1600" kern="1200" dirty="0"/>
        </a:p>
      </dsp:txBody>
      <dsp:txXfrm>
        <a:off x="6240941" y="2639286"/>
        <a:ext cx="1270150" cy="1270150"/>
      </dsp:txXfrm>
    </dsp:sp>
    <dsp:sp modelId="{1E7F8857-AF4D-431B-BF2F-4ABBBE94DEEF}">
      <dsp:nvSpPr>
        <dsp:cNvPr id="0" name=""/>
        <dsp:cNvSpPr/>
      </dsp:nvSpPr>
      <dsp:spPr>
        <a:xfrm rot="5400000">
          <a:off x="4342387" y="4389940"/>
          <a:ext cx="539109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539109" y="18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98464" y="4394568"/>
        <a:ext cx="26955" cy="26955"/>
      </dsp:txXfrm>
    </dsp:sp>
    <dsp:sp modelId="{BEE0BF02-2C52-48A8-A861-FA1B1E3D8B86}">
      <dsp:nvSpPr>
        <dsp:cNvPr id="0" name=""/>
        <dsp:cNvSpPr/>
      </dsp:nvSpPr>
      <dsp:spPr>
        <a:xfrm>
          <a:off x="3713811" y="4677600"/>
          <a:ext cx="1796262" cy="1796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Работа с родителями.</a:t>
          </a:r>
          <a:endParaRPr lang="ru-RU" sz="1600" kern="1200" dirty="0"/>
        </a:p>
      </dsp:txBody>
      <dsp:txXfrm>
        <a:off x="3976867" y="4940656"/>
        <a:ext cx="1270150" cy="1270150"/>
      </dsp:txXfrm>
    </dsp:sp>
    <dsp:sp modelId="{B5EA5621-E30D-4E2F-BDAE-99334439996B}">
      <dsp:nvSpPr>
        <dsp:cNvPr id="0" name=""/>
        <dsp:cNvSpPr/>
      </dsp:nvSpPr>
      <dsp:spPr>
        <a:xfrm rot="10848357">
          <a:off x="3105897" y="3204065"/>
          <a:ext cx="426100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426100" y="18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08295" y="3211518"/>
        <a:ext cx="21305" cy="21305"/>
      </dsp:txXfrm>
    </dsp:sp>
    <dsp:sp modelId="{CA976FFE-DAA5-4C8E-9F8E-3FFC4D80200C}">
      <dsp:nvSpPr>
        <dsp:cNvPr id="0" name=""/>
        <dsp:cNvSpPr/>
      </dsp:nvSpPr>
      <dsp:spPr>
        <a:xfrm>
          <a:off x="720080" y="2304263"/>
          <a:ext cx="2386046" cy="1796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Работа с учителями – предметниками, социальным педагогом, психологом.</a:t>
          </a:r>
          <a:endParaRPr lang="ru-RU" sz="1600" kern="1200" dirty="0"/>
        </a:p>
      </dsp:txBody>
      <dsp:txXfrm>
        <a:off x="1069508" y="2567319"/>
        <a:ext cx="1687190" cy="1270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64FBD-F4EC-43A5-81B3-1EF675C586BF}">
      <dsp:nvSpPr>
        <dsp:cNvPr id="0" name=""/>
        <dsp:cNvSpPr/>
      </dsp:nvSpPr>
      <dsp:spPr>
        <a:xfrm rot="5400000">
          <a:off x="190910" y="2439271"/>
          <a:ext cx="1927094" cy="17164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DA065-B108-4A8F-B08A-3C8E08517E69}">
      <dsp:nvSpPr>
        <dsp:cNvPr id="0" name=""/>
        <dsp:cNvSpPr/>
      </dsp:nvSpPr>
      <dsp:spPr>
        <a:xfrm>
          <a:off x="1250" y="765919"/>
          <a:ext cx="3442978" cy="2160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Формирование позитивного мышления</a:t>
          </a:r>
          <a:endParaRPr lang="ru-RU" sz="3200" kern="1200" dirty="0"/>
        </a:p>
      </dsp:txBody>
      <dsp:txXfrm>
        <a:off x="64517" y="829186"/>
        <a:ext cx="3316444" cy="2033567"/>
      </dsp:txXfrm>
    </dsp:sp>
    <dsp:sp modelId="{8DC65084-7CF0-49B2-B06A-6BCB3B25A1A4}">
      <dsp:nvSpPr>
        <dsp:cNvPr id="0" name=""/>
        <dsp:cNvSpPr/>
      </dsp:nvSpPr>
      <dsp:spPr>
        <a:xfrm rot="5400000">
          <a:off x="443136" y="4121891"/>
          <a:ext cx="1422642" cy="17164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8676B-0980-4B0B-A66C-017770579223}">
      <dsp:nvSpPr>
        <dsp:cNvPr id="0" name=""/>
        <dsp:cNvSpPr/>
      </dsp:nvSpPr>
      <dsp:spPr>
        <a:xfrm>
          <a:off x="769142" y="3212099"/>
          <a:ext cx="1907192" cy="1144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Личностная сила</a:t>
          </a:r>
          <a:endParaRPr lang="ru-RU" sz="1600" kern="1200" dirty="0"/>
        </a:p>
      </dsp:txBody>
      <dsp:txXfrm>
        <a:off x="802658" y="3245615"/>
        <a:ext cx="1840160" cy="1077283"/>
      </dsp:txXfrm>
    </dsp:sp>
    <dsp:sp modelId="{3C5B2484-CF75-4AB8-B96A-63B47CC81120}">
      <dsp:nvSpPr>
        <dsp:cNvPr id="0" name=""/>
        <dsp:cNvSpPr/>
      </dsp:nvSpPr>
      <dsp:spPr>
        <a:xfrm>
          <a:off x="1158333" y="4837088"/>
          <a:ext cx="3296706" cy="17164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956E0-738E-4AD5-9213-A6972EDC3A1B}">
      <dsp:nvSpPr>
        <dsp:cNvPr id="0" name=""/>
        <dsp:cNvSpPr/>
      </dsp:nvSpPr>
      <dsp:spPr>
        <a:xfrm>
          <a:off x="769142" y="4642493"/>
          <a:ext cx="1907192" cy="1144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Самооценка</a:t>
          </a:r>
          <a:endParaRPr lang="ru-RU" sz="1600" kern="1200" dirty="0"/>
        </a:p>
      </dsp:txBody>
      <dsp:txXfrm>
        <a:off x="802658" y="4676009"/>
        <a:ext cx="1840160" cy="1077283"/>
      </dsp:txXfrm>
    </dsp:sp>
    <dsp:sp modelId="{A14E6103-DBD4-4AE7-95E9-BC82EE33FBFF}">
      <dsp:nvSpPr>
        <dsp:cNvPr id="0" name=""/>
        <dsp:cNvSpPr/>
      </dsp:nvSpPr>
      <dsp:spPr>
        <a:xfrm rot="16200000">
          <a:off x="3747594" y="4121891"/>
          <a:ext cx="1422642" cy="17164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EDCA0-A7C8-45C6-A544-0ACAFCF0B4DF}">
      <dsp:nvSpPr>
        <dsp:cNvPr id="0" name=""/>
        <dsp:cNvSpPr/>
      </dsp:nvSpPr>
      <dsp:spPr>
        <a:xfrm>
          <a:off x="4073601" y="4642493"/>
          <a:ext cx="1907192" cy="1144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Чувство цели</a:t>
          </a:r>
          <a:endParaRPr lang="ru-RU" sz="1600" kern="1200" dirty="0"/>
        </a:p>
      </dsp:txBody>
      <dsp:txXfrm>
        <a:off x="4107117" y="4676009"/>
        <a:ext cx="1840160" cy="1077283"/>
      </dsp:txXfrm>
    </dsp:sp>
    <dsp:sp modelId="{A7BD58DC-3AD5-4EF7-8147-B8D15110776A}">
      <dsp:nvSpPr>
        <dsp:cNvPr id="0" name=""/>
        <dsp:cNvSpPr/>
      </dsp:nvSpPr>
      <dsp:spPr>
        <a:xfrm rot="16200000">
          <a:off x="3747594" y="2691497"/>
          <a:ext cx="1422642" cy="17164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873BE-822C-4F31-8F25-9580E63CBD42}">
      <dsp:nvSpPr>
        <dsp:cNvPr id="0" name=""/>
        <dsp:cNvSpPr/>
      </dsp:nvSpPr>
      <dsp:spPr>
        <a:xfrm>
          <a:off x="4073601" y="3212099"/>
          <a:ext cx="1907192" cy="1144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Позитивный взгляд на свое будущее</a:t>
          </a:r>
          <a:endParaRPr lang="ru-RU" sz="1600" kern="1200" dirty="0"/>
        </a:p>
      </dsp:txBody>
      <dsp:txXfrm>
        <a:off x="4107117" y="3245615"/>
        <a:ext cx="1840160" cy="1077283"/>
      </dsp:txXfrm>
    </dsp:sp>
    <dsp:sp modelId="{801C3B42-0F1B-4E42-B328-678E91146F31}">
      <dsp:nvSpPr>
        <dsp:cNvPr id="0" name=""/>
        <dsp:cNvSpPr/>
      </dsp:nvSpPr>
      <dsp:spPr>
        <a:xfrm>
          <a:off x="4462792" y="1976300"/>
          <a:ext cx="2698000" cy="17164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A73D4-B48E-4B51-B21C-D90C48183D48}">
      <dsp:nvSpPr>
        <dsp:cNvPr id="0" name=""/>
        <dsp:cNvSpPr/>
      </dsp:nvSpPr>
      <dsp:spPr>
        <a:xfrm>
          <a:off x="4073601" y="1781704"/>
          <a:ext cx="1907192" cy="1144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Размышления над основными чертами своего характера</a:t>
          </a:r>
          <a:endParaRPr lang="ru-RU" sz="1600" kern="1200" dirty="0"/>
        </a:p>
      </dsp:txBody>
      <dsp:txXfrm>
        <a:off x="4107117" y="1815220"/>
        <a:ext cx="1840160" cy="1077283"/>
      </dsp:txXfrm>
    </dsp:sp>
    <dsp:sp modelId="{61543C9A-FBF8-422A-AFEA-129A7CDC3CAD}">
      <dsp:nvSpPr>
        <dsp:cNvPr id="0" name=""/>
        <dsp:cNvSpPr/>
      </dsp:nvSpPr>
      <dsp:spPr>
        <a:xfrm rot="5400000">
          <a:off x="6353404" y="2791441"/>
          <a:ext cx="1622529" cy="17164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F080B-99AC-4A53-BD5D-0074FF6C4398}">
      <dsp:nvSpPr>
        <dsp:cNvPr id="0" name=""/>
        <dsp:cNvSpPr/>
      </dsp:nvSpPr>
      <dsp:spPr>
        <a:xfrm>
          <a:off x="6779354" y="1781704"/>
          <a:ext cx="1907192" cy="1144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Самоактуализация</a:t>
          </a:r>
          <a:r>
            <a:rPr lang="ru-RU" sz="1600" kern="1200" dirty="0" smtClean="0"/>
            <a:t> ребенка</a:t>
          </a:r>
          <a:endParaRPr lang="ru-RU" sz="1600" kern="1200" dirty="0"/>
        </a:p>
      </dsp:txBody>
      <dsp:txXfrm>
        <a:off x="6812870" y="1815220"/>
        <a:ext cx="1840160" cy="1077283"/>
      </dsp:txXfrm>
    </dsp:sp>
    <dsp:sp modelId="{07C2ABB1-FAF8-44C6-8291-B2FE5FB6720F}">
      <dsp:nvSpPr>
        <dsp:cNvPr id="0" name=""/>
        <dsp:cNvSpPr/>
      </dsp:nvSpPr>
      <dsp:spPr>
        <a:xfrm>
          <a:off x="6610167" y="3212099"/>
          <a:ext cx="2245566" cy="1546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Успех в </a:t>
          </a:r>
          <a:r>
            <a:rPr lang="ru-RU" sz="4400" kern="1200" dirty="0" smtClean="0"/>
            <a:t>жизни</a:t>
          </a:r>
          <a:endParaRPr lang="ru-RU" sz="4400" kern="1200" dirty="0"/>
        </a:p>
      </dsp:txBody>
      <dsp:txXfrm>
        <a:off x="6655472" y="3257404"/>
        <a:ext cx="2154956" cy="145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0496" y="692696"/>
            <a:ext cx="786446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Работа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классного руководителя </a:t>
            </a:r>
          </a:p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над повышением качества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образования в нашей школе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 подготовке учащихся к 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</a:t>
            </a: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ИА и поступлению в СПО.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40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848872" cy="613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44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55776" y="562503"/>
            <a:ext cx="424847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Анализ готовности учащихся </a:t>
            </a:r>
          </a:p>
          <a:p>
            <a:pPr algn="ctr"/>
            <a:r>
              <a:rPr lang="ru-RU" sz="2800" dirty="0" smtClean="0"/>
              <a:t>к сдаче экзаменов: 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575690" y="4365104"/>
            <a:ext cx="306020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Информационная готовность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6084168" y="4365104"/>
            <a:ext cx="230425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Предметная готовность</a:t>
            </a:r>
            <a:endParaRPr lang="ru-RU" b="1" dirty="0"/>
          </a:p>
        </p:txBody>
      </p:sp>
      <p:sp>
        <p:nvSpPr>
          <p:cNvPr id="2" name="Овал 1"/>
          <p:cNvSpPr/>
          <p:nvPr/>
        </p:nvSpPr>
        <p:spPr>
          <a:xfrm>
            <a:off x="2938055" y="3356992"/>
            <a:ext cx="288032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Психологическая готовность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47664" y="1844824"/>
            <a:ext cx="1008112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2" idx="0"/>
          </p:cNvCxnSpPr>
          <p:nvPr/>
        </p:nvCxnSpPr>
        <p:spPr>
          <a:xfrm>
            <a:off x="4378215" y="1930655"/>
            <a:ext cx="0" cy="1426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660232" y="1923328"/>
            <a:ext cx="720080" cy="2441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6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уб 4"/>
          <p:cNvSpPr/>
          <p:nvPr/>
        </p:nvSpPr>
        <p:spPr>
          <a:xfrm>
            <a:off x="395536" y="4509120"/>
            <a:ext cx="7632848" cy="197495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Обучение в школе: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Формирование учебной мотивации;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Установка на успешную сдачу ГИА;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Установка на формирование устойчивой жизненной позиции.</a:t>
            </a:r>
            <a:endParaRPr lang="ru-RU" dirty="0"/>
          </a:p>
        </p:txBody>
      </p:sp>
      <p:sp>
        <p:nvSpPr>
          <p:cNvPr id="6" name="Куб 5"/>
          <p:cNvSpPr/>
          <p:nvPr/>
        </p:nvSpPr>
        <p:spPr>
          <a:xfrm>
            <a:off x="827584" y="2295961"/>
            <a:ext cx="7704856" cy="218833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Выпускник школы:</a:t>
            </a:r>
          </a:p>
          <a:p>
            <a:pPr algn="ctr"/>
            <a:r>
              <a:rPr lang="ru-RU" dirty="0" smtClean="0"/>
              <a:t>- Формирование мотивации на саморазвитие, личностный рост;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Ориентация на получение профессии;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Нацеливание на успешную социализацию в обществе;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Формирование готовности к смене социально – личностной позиции после окончания школы.</a:t>
            </a:r>
            <a:endParaRPr lang="ru-RU" dirty="0"/>
          </a:p>
        </p:txBody>
      </p:sp>
      <p:sp>
        <p:nvSpPr>
          <p:cNvPr id="7" name="Куб 6"/>
          <p:cNvSpPr/>
          <p:nvPr/>
        </p:nvSpPr>
        <p:spPr>
          <a:xfrm>
            <a:off x="1403648" y="764704"/>
            <a:ext cx="7344816" cy="153125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Начало обучения в СПО:</a:t>
            </a:r>
          </a:p>
          <a:p>
            <a:pPr algn="ctr"/>
            <a:r>
              <a:rPr lang="ru-RU" dirty="0" smtClean="0"/>
              <a:t>-  Адаптированная к новым условиям получения образования личность.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95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6217682"/>
              </p:ext>
            </p:extLst>
          </p:nvPr>
        </p:nvGraphicFramePr>
        <p:xfrm>
          <a:off x="323528" y="260648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73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00552832"/>
              </p:ext>
            </p:extLst>
          </p:nvPr>
        </p:nvGraphicFramePr>
        <p:xfrm>
          <a:off x="179512" y="188640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3707904" y="2420888"/>
            <a:ext cx="216024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Неумение осуществить психологическую </a:t>
            </a:r>
            <a:r>
              <a:rPr lang="ru-RU" sz="1400" dirty="0" err="1" smtClean="0"/>
              <a:t>саморегуляцию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1647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55776" y="562503"/>
            <a:ext cx="424847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Условия для успешной сдачи ГИА: </a:t>
            </a:r>
            <a:endParaRPr lang="ru-RU" sz="3200" dirty="0"/>
          </a:p>
        </p:txBody>
      </p:sp>
      <p:sp>
        <p:nvSpPr>
          <p:cNvPr id="11" name="Овал 10"/>
          <p:cNvSpPr/>
          <p:nvPr/>
        </p:nvSpPr>
        <p:spPr>
          <a:xfrm>
            <a:off x="539552" y="4365104"/>
            <a:ext cx="280831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Взаимодействие всех участников образовательного процесса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940152" y="4365104"/>
            <a:ext cx="309634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Индивидуализация и дифференциация обучения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347864" y="3670528"/>
            <a:ext cx="2376264" cy="1558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Диагностика и тестирования учащихся.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691680" y="1930655"/>
            <a:ext cx="1008112" cy="2434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680012" y="1930655"/>
            <a:ext cx="0" cy="1739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516216" y="1930655"/>
            <a:ext cx="1008112" cy="2434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61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2479870"/>
              </p:ext>
            </p:extLst>
          </p:nvPr>
        </p:nvGraphicFramePr>
        <p:xfrm>
          <a:off x="251520" y="260648"/>
          <a:ext cx="889248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790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34481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Приёмы и методы учебной мотивации на уроке.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3140968"/>
            <a:ext cx="151216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Словесные, наглядные и практические методы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3140968"/>
            <a:ext cx="172819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 </a:t>
            </a:r>
            <a:r>
              <a:rPr lang="ru-RU" sz="1600" dirty="0" smtClean="0"/>
              <a:t>стимулирования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3140968"/>
            <a:ext cx="172819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Метод занимательных упражнений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93252" y="3189388"/>
            <a:ext cx="15552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 ситуации успеха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95636" y="4869160"/>
            <a:ext cx="19802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 создания ситуации новизны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9652" y="4819798"/>
            <a:ext cx="13681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Удивляй!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01680" y="4819798"/>
            <a:ext cx="1569177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Игровые технологии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endCxn id="3" idx="0"/>
          </p:cNvCxnSpPr>
          <p:nvPr/>
        </p:nvCxnSpPr>
        <p:spPr>
          <a:xfrm flipH="1">
            <a:off x="1223628" y="2204864"/>
            <a:ext cx="7200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275856" y="220486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80112" y="220486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524328" y="2204864"/>
            <a:ext cx="0" cy="984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7" idx="0"/>
          </p:cNvCxnSpPr>
          <p:nvPr/>
        </p:nvCxnSpPr>
        <p:spPr>
          <a:xfrm flipH="1">
            <a:off x="2285746" y="2204864"/>
            <a:ext cx="9001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8" idx="0"/>
          </p:cNvCxnSpPr>
          <p:nvPr/>
        </p:nvCxnSpPr>
        <p:spPr>
          <a:xfrm>
            <a:off x="4693728" y="2204864"/>
            <a:ext cx="0" cy="261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948264" y="2204864"/>
            <a:ext cx="0" cy="261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8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08823630"/>
              </p:ext>
            </p:extLst>
          </p:nvPr>
        </p:nvGraphicFramePr>
        <p:xfrm>
          <a:off x="107504" y="116632"/>
          <a:ext cx="892899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792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99780515"/>
              </p:ext>
            </p:extLst>
          </p:nvPr>
        </p:nvGraphicFramePr>
        <p:xfrm>
          <a:off x="107504" y="116632"/>
          <a:ext cx="885698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266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968552" cy="51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94" y="180458"/>
            <a:ext cx="7358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354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305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Учитель</cp:lastModifiedBy>
  <cp:revision>16</cp:revision>
  <dcterms:created xsi:type="dcterms:W3CDTF">2019-01-05T09:58:42Z</dcterms:created>
  <dcterms:modified xsi:type="dcterms:W3CDTF">2019-04-23T13:10:18Z</dcterms:modified>
</cp:coreProperties>
</file>