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7" autoAdjust="0"/>
    <p:restoredTop sz="94660"/>
  </p:normalViewPr>
  <p:slideViewPr>
    <p:cSldViewPr>
      <p:cViewPr>
        <p:scale>
          <a:sx n="70" d="100"/>
          <a:sy n="70" d="100"/>
        </p:scale>
        <p:origin x="-145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6577-66CA-4A3C-91BB-D6C6AABBCE5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F27B-6250-46F4-9B1A-EF92A2D5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3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log-in.ru/i/opticbigchk3.jpg" TargetMode="External"/><Relationship Id="rId2" Type="http://schemas.openxmlformats.org/officeDocument/2006/relationships/hyperlink" Target="http://lib.rus.ec/b/606815/re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 descr="http://lib.rus.ec/i/15/606815/i_00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67995"/>
            <a:ext cx="5255012" cy="34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3960440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Мужик и кошка</a:t>
            </a:r>
            <a:br>
              <a:rPr lang="ru-RU" sz="2400" b="1" u="sng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Стало </a:t>
            </a:r>
            <a:r>
              <a:rPr lang="ru-RU" sz="2400" b="1" dirty="0">
                <a:solidFill>
                  <a:srgbClr val="002060"/>
                </a:solidFill>
              </a:rPr>
              <a:t>у мужика много мышей. Он взял в дом кошку, чтобы она ловила мышей, а кошка думала, что её затем взяли, чтобы она сама стала жирной. Кошка и стала есть кости и молоко и стала жирна и гладка. И не стала больше кошка мышей ловить. </a:t>
            </a:r>
            <a:r>
              <a:rPr lang="ru-RU" sz="2400" b="1" dirty="0" smtClean="0">
                <a:solidFill>
                  <a:srgbClr val="002060"/>
                </a:solidFill>
              </a:rPr>
              <a:t>    Она </a:t>
            </a:r>
            <a:r>
              <a:rPr lang="ru-RU" sz="2400" b="1" dirty="0">
                <a:solidFill>
                  <a:srgbClr val="002060"/>
                </a:solidFill>
              </a:rPr>
              <a:t>думала: «Пока я была худа и шершава, я боялась, чтобы меня не прогнали, а теперь я стала гладка и красива, и мужик не прогонит меня. Другую кошку он не скоро справит, как меня».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8716" y="3212976"/>
            <a:ext cx="435648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А мужик видит, что кошка не ловит мышей, и говорит жене: «Кошка наша не годится, поищи котёнка худого». Взял жирную кошку, вынес в лес и бросил.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8" name="Picture 2" descr="http://lib.rus.ec/i/15/606815/i_00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244162" cy="36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268" y="1637928"/>
            <a:ext cx="8289566" cy="1143000"/>
          </a:xfrm>
        </p:spPr>
        <p:txBody>
          <a:bodyPr>
            <a:noAutofit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2700" b="1" u="sng" dirty="0" smtClean="0">
                <a:solidFill>
                  <a:srgbClr val="002060"/>
                </a:solidFill>
              </a:rPr>
              <a:t>Зайцы </a:t>
            </a:r>
            <a:r>
              <a:rPr lang="ru-RU" sz="2700" b="1" u="sng" dirty="0">
                <a:solidFill>
                  <a:srgbClr val="002060"/>
                </a:solidFill>
              </a:rPr>
              <a:t>и лягушки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Сошлись </a:t>
            </a:r>
            <a:r>
              <a:rPr lang="ru-RU" sz="2700" b="1" dirty="0">
                <a:solidFill>
                  <a:srgbClr val="002060"/>
                </a:solidFill>
              </a:rPr>
              <a:t>раз зайцы и стали плакаться на свою жизнь: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– И от людей, и от собак, и от орлов, и от прочих зверей погибаем. Уж лучше разом умереть, чем в страхе жить и мучиться. Давайте утопимся!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И </a:t>
            </a:r>
            <a:r>
              <a:rPr lang="ru-RU" sz="2700" b="1" dirty="0">
                <a:solidFill>
                  <a:srgbClr val="002060"/>
                </a:solidFill>
              </a:rPr>
              <a:t>поскакали зайцы в озеро топиться. Лягушки услыхали зайцев и </a:t>
            </a:r>
            <a:r>
              <a:rPr lang="ru-RU" sz="2700" b="1" dirty="0" err="1">
                <a:solidFill>
                  <a:srgbClr val="002060"/>
                </a:solidFill>
              </a:rPr>
              <a:t>забултыхали</a:t>
            </a:r>
            <a:r>
              <a:rPr lang="ru-RU" sz="2700" b="1" dirty="0">
                <a:solidFill>
                  <a:srgbClr val="002060"/>
                </a:solidFill>
              </a:rPr>
              <a:t> в воду. Один заяц и говорит:</a:t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3967" y="3284984"/>
            <a:ext cx="4680521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– Стойте, ребята! Подождём топиться; вот лягушачье житьё, видно, ещё хуже нашего; они и нас боятся.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en-US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2" name="Picture 2" descr="http://lib.rus.ec/i/15/606815/i_0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" y="3851685"/>
            <a:ext cx="4072333" cy="28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7728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2400" b="1" u="sng" dirty="0" smtClean="0">
                <a:solidFill>
                  <a:srgbClr val="002060"/>
                </a:solidFill>
              </a:rPr>
              <a:t>Лев </a:t>
            </a:r>
            <a:r>
              <a:rPr lang="ru-RU" sz="2400" b="1" u="sng" dirty="0">
                <a:solidFill>
                  <a:srgbClr val="002060"/>
                </a:solidFill>
              </a:rPr>
              <a:t>и мышь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Лев спал. Мышь пробежала ему по телу. Он проснулся и поймал её. Мышь стала просить, чтобы он пустил её; она сказала: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– Если ты меня пустишь, и я тебе добро сделаю.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Лев засмеялся, что мышь обещает ему добро сделать, и пустил её.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Потом охотники поймали льва и привязали верёвкой к дереву. Мышь услыхала львиный рёв, прибежала, перегрызла верёвку и сказала: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22515" y="3933056"/>
            <a:ext cx="460851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– Помнишь, ты смеялся, не думал, чтобы я могла тебе добро сделать, а теперь видишь, – бывает и от мыши добро.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Рамка 9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 descr="http://lib.rus.ec/i/15/606815/i_0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" y="1340768"/>
            <a:ext cx="3049564" cy="2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177" y="3140968"/>
            <a:ext cx="7710295" cy="1143000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Мышь, петух и кот</a:t>
            </a:r>
            <a:br>
              <a:rPr lang="ru-RU" sz="2800" b="1" u="sng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Мышка вышла гулять.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Ходила </a:t>
            </a:r>
            <a:r>
              <a:rPr lang="ru-RU" sz="2800" b="1" dirty="0">
                <a:solidFill>
                  <a:srgbClr val="002060"/>
                </a:solidFill>
              </a:rPr>
              <a:t>по двору и пришла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опять </a:t>
            </a:r>
            <a:r>
              <a:rPr lang="ru-RU" sz="2800" b="1" dirty="0">
                <a:solidFill>
                  <a:srgbClr val="002060"/>
                </a:solidFill>
              </a:rPr>
              <a:t>к матери.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             –</a:t>
            </a:r>
            <a:r>
              <a:rPr lang="ru-RU" sz="2800" b="1" dirty="0">
                <a:solidFill>
                  <a:srgbClr val="002060"/>
                </a:solidFill>
              </a:rPr>
              <a:t> Ну, матушка, я двух зверей </a:t>
            </a:r>
            <a:r>
              <a:rPr lang="ru-RU" sz="2800" b="1" dirty="0" smtClean="0">
                <a:solidFill>
                  <a:srgbClr val="002060"/>
                </a:solidFill>
              </a:rPr>
              <a:t>видела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             Один </a:t>
            </a:r>
            <a:r>
              <a:rPr lang="ru-RU" sz="2800" b="1" dirty="0">
                <a:solidFill>
                  <a:srgbClr val="002060"/>
                </a:solidFill>
              </a:rPr>
              <a:t>страшный, а другой добрый.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Мать спросила: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– Скажи, какие это звери?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Мышка сказала: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– Один страшный, ходит по двору вот этак, ноги у него чёрные, хохол красный, глаза навыкате, а нос крючком. Когда я мимо шла, он открыл пасть, ногу поднял и стал кричать так громко, что я от страха не знала, куда уйти.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8716" y="182534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– </a:t>
            </a:r>
            <a:endParaRPr lang="en-US" dirty="0"/>
          </a:p>
        </p:txBody>
      </p:sp>
      <p:sp>
        <p:nvSpPr>
          <p:cNvPr id="10" name="Рамка 9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716" y="2996952"/>
            <a:ext cx="493934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Это петух, – сказала старая мышь. – Он зла никому не делает, его не бойся. Ну, а другой зверь?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– Другой лежал на солнышке и грелся. Шейка у него белая, ножки серые, гладкие. Сам лижет свою белую грудку и хвостиком чуть движет, на меня </a:t>
            </a:r>
            <a:r>
              <a:rPr lang="ru-RU" sz="2800" b="1" dirty="0" smtClean="0">
                <a:solidFill>
                  <a:srgbClr val="002060"/>
                </a:solidFill>
              </a:rPr>
              <a:t>глядит. Старая </a:t>
            </a:r>
            <a:r>
              <a:rPr lang="ru-RU" sz="2800" b="1" dirty="0">
                <a:solidFill>
                  <a:srgbClr val="002060"/>
                </a:solidFill>
              </a:rPr>
              <a:t>мышь сказала: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– Дура ты, дура. Ведь это сам кот.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en-US" sz="2800" dirty="0"/>
          </a:p>
        </p:txBody>
      </p:sp>
      <p:pic>
        <p:nvPicPr>
          <p:cNvPr id="11268" name="Picture 4" descr="http://lib.rus.ec/i/15/606815/i_0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22" y="2132856"/>
            <a:ext cx="4622612" cy="43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0" name="Picture 2" descr="http://lib.rus.ec/i/15/606815/i_01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51" y="3212976"/>
            <a:ext cx="419311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851394"/>
            <a:ext cx="8229600" cy="1513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3100" b="1" u="sng" dirty="0" smtClean="0">
                <a:solidFill>
                  <a:srgbClr val="002060"/>
                </a:solidFill>
              </a:rPr>
              <a:t>Два </a:t>
            </a:r>
            <a:r>
              <a:rPr lang="ru-RU" sz="3100" b="1" u="sng" dirty="0">
                <a:solidFill>
                  <a:srgbClr val="002060"/>
                </a:solidFill>
              </a:rPr>
              <a:t>петуха и орёл</a:t>
            </a: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    Дрались </a:t>
            </a:r>
            <a:r>
              <a:rPr lang="ru-RU" sz="3100" b="1" dirty="0">
                <a:solidFill>
                  <a:srgbClr val="002060"/>
                </a:solidFill>
              </a:rPr>
              <a:t>два петуха у навозной кучи. У одного петуха было силы больше. Он забил другого и прогнал от навозной кучи.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    Все </a:t>
            </a:r>
            <a:r>
              <a:rPr lang="ru-RU" sz="3100" b="1" dirty="0">
                <a:solidFill>
                  <a:srgbClr val="002060"/>
                </a:solidFill>
              </a:rPr>
              <a:t>куры сошлись вокруг петуха и стали хвалить его. Петух хотел, чтобы и на другом дворе узнали про его силу и славу. Он взлетел на сарай, забил крылами и запел громко: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– Смотрите все на меня, я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петуха </a:t>
            </a:r>
            <a:r>
              <a:rPr lang="ru-RU" sz="3100" b="1" dirty="0">
                <a:solidFill>
                  <a:srgbClr val="002060"/>
                </a:solidFill>
              </a:rPr>
              <a:t>побил! Нет ни у одного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петуха </a:t>
            </a:r>
            <a:r>
              <a:rPr lang="ru-RU" sz="3100" b="1" dirty="0">
                <a:solidFill>
                  <a:srgbClr val="002060"/>
                </a:solidFill>
              </a:rPr>
              <a:t>на свете такой силы!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     Не </a:t>
            </a:r>
            <a:r>
              <a:rPr lang="ru-RU" sz="3100" b="1" dirty="0">
                <a:solidFill>
                  <a:srgbClr val="002060"/>
                </a:solidFill>
              </a:rPr>
              <a:t>успел пропеть,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летит </a:t>
            </a:r>
            <a:r>
              <a:rPr lang="ru-RU" sz="3100" b="1" dirty="0">
                <a:solidFill>
                  <a:srgbClr val="002060"/>
                </a:solidFill>
              </a:rPr>
              <a:t>орёл, </a:t>
            </a:r>
            <a:r>
              <a:rPr lang="ru-RU" sz="3100" b="1" dirty="0" smtClean="0">
                <a:solidFill>
                  <a:srgbClr val="002060"/>
                </a:solidFill>
              </a:rPr>
              <a:t>сбил </a:t>
            </a:r>
            <a:r>
              <a:rPr lang="ru-RU" sz="3100" b="1" dirty="0">
                <a:solidFill>
                  <a:srgbClr val="002060"/>
                </a:solidFill>
              </a:rPr>
              <a:t>петуха,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схватил </a:t>
            </a:r>
            <a:r>
              <a:rPr lang="ru-RU" sz="3100" b="1" dirty="0">
                <a:solidFill>
                  <a:srgbClr val="002060"/>
                </a:solidFill>
              </a:rPr>
              <a:t>в когти </a:t>
            </a:r>
            <a:r>
              <a:rPr lang="ru-RU" sz="3100" b="1" dirty="0" smtClean="0">
                <a:solidFill>
                  <a:srgbClr val="002060"/>
                </a:solidFill>
              </a:rPr>
              <a:t>и </a:t>
            </a:r>
            <a:r>
              <a:rPr lang="ru-RU" sz="3100" b="1" dirty="0">
                <a:solidFill>
                  <a:srgbClr val="002060"/>
                </a:solidFill>
              </a:rPr>
              <a:t>унёс в своё гнездо</a:t>
            </a:r>
            <a:r>
              <a:rPr lang="ru-RU" sz="1600" dirty="0"/>
              <a:t>…</a:t>
            </a:r>
            <a:br>
              <a:rPr lang="ru-RU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33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4" name="Picture 2" descr="http://lib.rus.ec/i/15/606815/i_01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494416"/>
            <a:ext cx="3292534" cy="31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68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Ёж и уж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Пришёл раз ёж к ужу и сказал: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– Пусти меня, уж, в своё гнездо на время.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Уж пустил. Только как залез ёж в гнездо, не стало житья ужатам от ежа.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Уж сказал ежу: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– Я пустил тебя только на время, а теперь уходи,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ужата </a:t>
            </a:r>
            <a:r>
              <a:rPr lang="ru-RU" sz="2800" b="1" dirty="0">
                <a:solidFill>
                  <a:srgbClr val="002060"/>
                </a:solidFill>
              </a:rPr>
              <a:t>мои все колются о твои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иглы</a:t>
            </a:r>
            <a:r>
              <a:rPr lang="ru-RU" sz="2800" b="1" dirty="0">
                <a:solidFill>
                  <a:srgbClr val="002060"/>
                </a:solidFill>
              </a:rPr>
              <a:t>, и им больно.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Ёж сказал: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                           –</a:t>
            </a:r>
            <a:r>
              <a:rPr lang="ru-RU" sz="2800" b="1" dirty="0">
                <a:solidFill>
                  <a:srgbClr val="002060"/>
                </a:solidFill>
              </a:rPr>
              <a:t> Тот уходи, кому больно, а мне и так хорошо.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338" name="Picture 2" descr="http://lib.rus.ec/i/15/606815/i_0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0" y="3461958"/>
            <a:ext cx="39086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99" y="1628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500" b="1" u="sng" dirty="0" smtClean="0">
                <a:solidFill>
                  <a:srgbClr val="002060"/>
                </a:solidFill>
              </a:rPr>
              <a:t>Кошка </a:t>
            </a:r>
            <a:r>
              <a:rPr lang="ru-RU" sz="2500" b="1" u="sng" dirty="0">
                <a:solidFill>
                  <a:srgbClr val="002060"/>
                </a:solidFill>
              </a:rPr>
              <a:t>и лисица</a:t>
            </a:r>
            <a:r>
              <a:rPr lang="ru-RU" sz="2500" b="1" dirty="0">
                <a:solidFill>
                  <a:srgbClr val="002060"/>
                </a:solidFill>
              </a:rPr>
              <a:t/>
            </a:r>
            <a:br>
              <a:rPr lang="ru-RU" sz="2500" b="1" dirty="0">
                <a:solidFill>
                  <a:srgbClr val="002060"/>
                </a:solidFill>
              </a:rPr>
            </a:br>
            <a:r>
              <a:rPr lang="ru-RU" sz="2500" b="1" dirty="0">
                <a:solidFill>
                  <a:srgbClr val="002060"/>
                </a:solidFill>
              </a:rPr>
              <a:t>Разговорилась кошка с лисицею, как от собак отделываться. Кошка говорит:</a:t>
            </a:r>
            <a:br>
              <a:rPr lang="ru-RU" sz="2500" b="1" dirty="0">
                <a:solidFill>
                  <a:srgbClr val="002060"/>
                </a:solidFill>
              </a:rPr>
            </a:br>
            <a:r>
              <a:rPr lang="ru-RU" sz="2500" b="1" dirty="0">
                <a:solidFill>
                  <a:srgbClr val="002060"/>
                </a:solidFill>
              </a:rPr>
              <a:t>– Я собак не боюсь, потому что у меня от них уловка есть.</a:t>
            </a:r>
            <a:br>
              <a:rPr lang="ru-RU" sz="2500" b="1" dirty="0">
                <a:solidFill>
                  <a:srgbClr val="002060"/>
                </a:solidFill>
              </a:rPr>
            </a:br>
            <a:r>
              <a:rPr lang="ru-RU" sz="2500" b="1" dirty="0">
                <a:solidFill>
                  <a:srgbClr val="002060"/>
                </a:solidFill>
              </a:rPr>
              <a:t>А лисица говорит:</a:t>
            </a:r>
            <a:br>
              <a:rPr lang="ru-RU" sz="2500" b="1" dirty="0">
                <a:solidFill>
                  <a:srgbClr val="002060"/>
                </a:solidFill>
              </a:rPr>
            </a:br>
            <a:r>
              <a:rPr lang="ru-RU" sz="2500" b="1" dirty="0">
                <a:solidFill>
                  <a:srgbClr val="002060"/>
                </a:solidFill>
              </a:rPr>
              <a:t>– Как можно с одной уловкой отделаться от собак! У меня так семьдесят семь уловок и семьдесят семь увёрток есть!</a:t>
            </a:r>
            <a:br>
              <a:rPr lang="ru-RU" sz="2500" b="1" dirty="0">
                <a:solidFill>
                  <a:srgbClr val="002060"/>
                </a:solidFill>
              </a:rPr>
            </a:b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871527" y="3422894"/>
            <a:ext cx="5092961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500" b="1" dirty="0" smtClean="0">
                <a:solidFill>
                  <a:srgbClr val="002060"/>
                </a:solidFill>
              </a:rPr>
              <a:t>Пока </a:t>
            </a:r>
            <a:r>
              <a:rPr lang="ru-RU" sz="2500" b="1" dirty="0">
                <a:solidFill>
                  <a:srgbClr val="002060"/>
                </a:solidFill>
              </a:rPr>
              <a:t>они говорили, наехали охотники   и набежали собаки. У кошки одна уловка, она вскочила на дерево, и собаки не поймали её, а лисица начала свои увёртки делать, да не увернулась, собаки поймали её.</a:t>
            </a:r>
            <a:br>
              <a:rPr lang="ru-RU" sz="2500" b="1" dirty="0">
                <a:solidFill>
                  <a:srgbClr val="002060"/>
                </a:solidFill>
              </a:rPr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367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362" name="Picture 2" descr="http://lib.rus.ec/i/15/606815/i_0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77" y="3598608"/>
            <a:ext cx="4863506" cy="30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565867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Мыши и кот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Стало мышам плохо жить от кота. Что ни день, то двух-трёх заест. Сошлись раз мыши и стали судить, как бы им от кота спастись. Судили, судили, ничего не могли придумать.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Вот одна мышка говорит: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– Я вам скажу, как нам от кота спастись. Ведь мы потому и гибнем, что не знаем, когда он к нам придёт. Надо коту на шею звонок надеть, чтобы он гремел. Тогда всякий раз, как он будет от нас близко, нам слышно станет, и мы уйдём.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3598608"/>
            <a:ext cx="431368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– Это бы хорошо, – сказала старая мышь, – да надо кому-то звонок на кота надеть. Вздумала ты хорошо, а вот навяжи-ка звонок коту на шею, тогда мы тебе спасибо скажем.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http://lib.rus.ec/b/606815/read</a:t>
            </a:r>
            <a:endParaRPr lang="ru-RU" sz="1600" dirty="0" smtClean="0"/>
          </a:p>
          <a:p>
            <a:r>
              <a:rPr lang="ru-RU" sz="1600" smtClean="0"/>
              <a:t>Клетка </a:t>
            </a:r>
            <a:r>
              <a:rPr lang="ru-RU" sz="1600" dirty="0" smtClean="0"/>
              <a:t>наискосок </a:t>
            </a:r>
            <a:r>
              <a:rPr lang="en-US" sz="1600" dirty="0" smtClean="0">
                <a:hlinkClick r:id="rId3"/>
              </a:rPr>
              <a:t>http://media.log-in.ru/i/opticbigchk3.jpg</a:t>
            </a:r>
            <a:endParaRPr lang="ru-RU" sz="1600" dirty="0" smtClean="0"/>
          </a:p>
          <a:p>
            <a:r>
              <a:rPr lang="ru-RU" sz="1600" dirty="0" smtClean="0"/>
              <a:t>  </a:t>
            </a:r>
          </a:p>
          <a:p>
            <a:endParaRPr lang="ru-RU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мка 5"/>
          <p:cNvSpPr/>
          <p:nvPr/>
        </p:nvSpPr>
        <p:spPr>
          <a:xfrm>
            <a:off x="23543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lib.rus.ec/i/15/606815/i_0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" y="1196752"/>
            <a:ext cx="4404441" cy="454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77451" y="476672"/>
            <a:ext cx="4843021" cy="1752600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Собака и её </a:t>
            </a:r>
            <a:r>
              <a:rPr lang="ru-RU" sz="3600" b="1" u="sng" dirty="0" smtClean="0">
                <a:solidFill>
                  <a:srgbClr val="002060"/>
                </a:solidFill>
              </a:rPr>
              <a:t>тень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Несла </a:t>
            </a:r>
            <a:r>
              <a:rPr lang="ru-RU" sz="3600" b="1" dirty="0">
                <a:solidFill>
                  <a:srgbClr val="002060"/>
                </a:solidFill>
              </a:rPr>
              <a:t>Жучка кость через мост. Глядь, в воде её тень. Пришло Жучке на ум, что в воде не тень, а Жучка и кость. Она и пусти кость, чтобы ту взять. Ту не взяла, а своя ко дну пошла.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6" name="Picture 2" descr="http://lib.rus.ec/i/15/606815/i_0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74" y="927857"/>
            <a:ext cx="51607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2" y="0"/>
            <a:ext cx="4707358" cy="7173416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Плохая игра</a:t>
            </a:r>
            <a:br>
              <a:rPr lang="ru-RU" sz="3600" b="1" u="sng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У Пети и Вани шла </a:t>
            </a:r>
            <a:r>
              <a:rPr lang="ru-RU" sz="3600" b="1" dirty="0" smtClean="0">
                <a:solidFill>
                  <a:srgbClr val="002060"/>
                </a:solidFill>
              </a:rPr>
              <a:t>игра вот </a:t>
            </a:r>
            <a:r>
              <a:rPr lang="ru-RU" sz="3600" b="1" dirty="0">
                <a:solidFill>
                  <a:srgbClr val="002060"/>
                </a:solidFill>
              </a:rPr>
              <a:t>так: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они</a:t>
            </a:r>
            <a:r>
              <a:rPr lang="ru-RU" sz="3600" b="1" dirty="0">
                <a:solidFill>
                  <a:srgbClr val="002060"/>
                </a:solidFill>
              </a:rPr>
              <a:t>, будто овцы,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били </a:t>
            </a:r>
            <a:r>
              <a:rPr lang="ru-RU" sz="3600" b="1" dirty="0">
                <a:solidFill>
                  <a:srgbClr val="002060"/>
                </a:solidFill>
              </a:rPr>
              <a:t>друг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друга </a:t>
            </a:r>
            <a:r>
              <a:rPr lang="ru-RU" sz="3600" b="1" dirty="0">
                <a:solidFill>
                  <a:srgbClr val="002060"/>
                </a:solidFill>
              </a:rPr>
              <a:t>лоб о лоб.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Игра была плоха: у Вани стала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шишка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на </a:t>
            </a:r>
            <a:r>
              <a:rPr lang="ru-RU" sz="3600" b="1" dirty="0">
                <a:solidFill>
                  <a:srgbClr val="002060"/>
                </a:solidFill>
              </a:rPr>
              <a:t>лбу, а у </a:t>
            </a:r>
            <a:r>
              <a:rPr lang="ru-RU" sz="3600" b="1" dirty="0" smtClean="0">
                <a:solidFill>
                  <a:srgbClr val="002060"/>
                </a:solidFill>
              </a:rPr>
              <a:t>Пети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шишка на глазу.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Рамка 6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ttp://lib.rus.ec/i/15/606815/i_0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" y="980728"/>
            <a:ext cx="466337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04" y="476672"/>
            <a:ext cx="46292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>
                <a:solidFill>
                  <a:srgbClr val="002060"/>
                </a:solidFill>
              </a:rPr>
              <a:t>Лягушка и мышь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Лягушка и мышь завели ссору. Вышли на кочку и стали драться. Ястреб видит, что они о нём забыли, спустился и схватил обеих.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91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http://lib.rus.ec/i/15/606815/i_0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212468" cy="40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92696"/>
            <a:ext cx="4896544" cy="5756076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002060"/>
                </a:solidFill>
              </a:rPr>
              <a:t>Обезьяна и горох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Обезьяна несла две полные горсти гороху. Выскочила одна горошинка; обезьяна хотела поднять и просыпала двадцать горошинок. Она бросилась поднимать и просыпала все. Тогда она рассердилась, разметала весь горох и убежала.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http://lib.rus.ec/i/15/606815/i_00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7" y="1484784"/>
            <a:ext cx="459602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5040560" cy="6120680"/>
          </a:xfrm>
        </p:spPr>
        <p:txBody>
          <a:bodyPr>
            <a:noAutofit/>
          </a:bodyPr>
          <a:lstStyle/>
          <a:p>
            <a:r>
              <a:rPr lang="ru-RU" sz="3500" b="1" u="sng" dirty="0">
                <a:solidFill>
                  <a:srgbClr val="002060"/>
                </a:solidFill>
              </a:rPr>
              <a:t>Галка и кувшин</a:t>
            </a:r>
            <a:r>
              <a:rPr lang="ru-RU" sz="3500" b="1" dirty="0">
                <a:solidFill>
                  <a:srgbClr val="002060"/>
                </a:solidFill>
              </a:rPr>
              <a:t/>
            </a:r>
            <a:br>
              <a:rPr lang="ru-RU" sz="3500" b="1" dirty="0">
                <a:solidFill>
                  <a:srgbClr val="002060"/>
                </a:solidFill>
              </a:rPr>
            </a:br>
            <a:r>
              <a:rPr lang="ru-RU" sz="3500" b="1" dirty="0">
                <a:solidFill>
                  <a:srgbClr val="002060"/>
                </a:solidFill>
              </a:rPr>
              <a:t>Хотела галка пить. На дворе стоял кувшин с водой, а в кувшине была вода только на дне. Галке нельзя было достать. Она стала кидать в кувшин камушки и столько набросала, что вода стала выше и можно было пить.</a:t>
            </a:r>
            <a:br>
              <a:rPr lang="ru-RU" sz="3500" b="1" dirty="0">
                <a:solidFill>
                  <a:srgbClr val="002060"/>
                </a:solidFill>
              </a:rPr>
            </a:b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http://lib.rus.ec/i/15/606815/i_00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8" y="930682"/>
            <a:ext cx="43185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952" y="337220"/>
            <a:ext cx="4659536" cy="6332140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Черепаха и орёл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Черепаха просила орла, чтобы научил её летать. Орёл не советовал, потому что ей не пристало; а она всё просила. Орёл взял её в когти, поднял вверх и пустил; она упала на камни и разбилась.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24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http://lib.rus.ec/i/15/606815/i_0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8" y="1742205"/>
            <a:ext cx="45223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134" y="377280"/>
            <a:ext cx="4963054" cy="6480720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Муравей и голубка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Муравей спустился к ручью: захотел напиться. Волна захлестнула его и чуть не </a:t>
            </a:r>
            <a:r>
              <a:rPr lang="ru-RU" sz="2800" b="1" dirty="0" smtClean="0">
                <a:solidFill>
                  <a:srgbClr val="002060"/>
                </a:solidFill>
              </a:rPr>
              <a:t>потопила. Голубка </a:t>
            </a:r>
            <a:r>
              <a:rPr lang="ru-RU" sz="2800" b="1" dirty="0">
                <a:solidFill>
                  <a:srgbClr val="002060"/>
                </a:solidFill>
              </a:rPr>
              <a:t>несла ветку. Она увидала – муравей тонет, и бросила ему ветку в ручей. Муравей сел на ветку и </a:t>
            </a:r>
            <a:r>
              <a:rPr lang="ru-RU" sz="2800" b="1" dirty="0" smtClean="0">
                <a:solidFill>
                  <a:srgbClr val="002060"/>
                </a:solidFill>
              </a:rPr>
              <a:t>спасся. Потом </a:t>
            </a:r>
            <a:r>
              <a:rPr lang="ru-RU" sz="2800" b="1" dirty="0">
                <a:solidFill>
                  <a:srgbClr val="002060"/>
                </a:solidFill>
              </a:rPr>
              <a:t>охотник расставил сеть на голубку и хотел захлопнуть. Муравей подполз к охотнику и укусил его за ногу. Охотник охнул и уронил сеть. Голубка вспорхнула и улетела.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0268" y="-12212"/>
            <a:ext cx="9157600" cy="68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Рамка 7"/>
          <p:cNvSpPr/>
          <p:nvPr/>
        </p:nvSpPr>
        <p:spPr>
          <a:xfrm>
            <a:off x="-13600" y="0"/>
            <a:ext cx="9157600" cy="6858000"/>
          </a:xfrm>
          <a:prstGeom prst="frame">
            <a:avLst>
              <a:gd name="adj1" fmla="val 238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http://lib.rus.ec/i/15/606815/i_00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7821"/>
            <a:ext cx="3903832" cy="35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313545"/>
            <a:ext cx="8471284" cy="23762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3200" b="1" u="sng" dirty="0" smtClean="0">
                <a:solidFill>
                  <a:srgbClr val="002060"/>
                </a:solidFill>
              </a:rPr>
              <a:t>Ягнята </a:t>
            </a:r>
            <a:r>
              <a:rPr lang="ru-RU" sz="3200" b="1" u="sng" dirty="0">
                <a:solidFill>
                  <a:srgbClr val="002060"/>
                </a:solidFill>
              </a:rPr>
              <a:t>и волк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Овцы ходили под лесом. Два ягнёнка отошли от </a:t>
            </a:r>
            <a:r>
              <a:rPr lang="ru-RU" sz="3200" b="1" dirty="0" smtClean="0">
                <a:solidFill>
                  <a:srgbClr val="002060"/>
                </a:solidFill>
              </a:rPr>
              <a:t>стада. Старая </a:t>
            </a:r>
            <a:r>
              <a:rPr lang="ru-RU" sz="3200" b="1" dirty="0">
                <a:solidFill>
                  <a:srgbClr val="002060"/>
                </a:solidFill>
              </a:rPr>
              <a:t>овца сказала: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– Не шалите, ягнята, недолго до беды.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А волк стоял за кустом и сказал: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– Неправда, ягнята, овца стара, у ней ноги не ходят, так ей завидно. Бегайте одни по </a:t>
            </a:r>
            <a:r>
              <a:rPr lang="ru-RU" sz="3200" b="1" dirty="0" smtClean="0">
                <a:solidFill>
                  <a:srgbClr val="002060"/>
                </a:solidFill>
              </a:rPr>
              <a:t>всему полю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7101" y="3551494"/>
            <a:ext cx="4829153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Ягнята так и сделали. Отошли от стада, а волк поймал их и съел.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187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Плохая игра У Пети и Вани шла игра вот так:  они, будто овцы,  били друг  друга лоб о лоб. Игра была плоха: у Вани стала  шишка  на лбу, а у Пети  шишка на глазу. </vt:lpstr>
      <vt:lpstr>Презентация PowerPoint</vt:lpstr>
      <vt:lpstr>Обезьяна и горох Обезьяна несла две полные горсти гороху. Выскочила одна горошинка; обезьяна хотела поднять и просыпала двадцать горошинок. Она бросилась поднимать и просыпала все. Тогда она рассердилась, разметала весь горох и убежала. </vt:lpstr>
      <vt:lpstr>Галка и кувшин Хотела галка пить. На дворе стоял кувшин с водой, а в кувшине была вода только на дне. Галке нельзя было достать. Она стала кидать в кувшин камушки и столько набросала, что вода стала выше и можно было пить. </vt:lpstr>
      <vt:lpstr>Черепаха и орёл Черепаха просила орла, чтобы научил её летать. Орёл не советовал, потому что ей не пристало; а она всё просила. Орёл взял её в когти, поднял вверх и пустил; она упала на камни и разбилась.  </vt:lpstr>
      <vt:lpstr>Муравей и голубка Муравей спустился к ручью: захотел напиться. Волна захлестнула его и чуть не потопила. Голубка несла ветку. Она увидала – муравей тонет, и бросила ему ветку в ручей. Муравей сел на ветку и спасся. Потом охотник расставил сеть на голубку и хотел захлопнуть. Муравей подполз к охотнику и укусил его за ногу. Охотник охнул и уронил сеть. Голубка вспорхнула и улетела. </vt:lpstr>
      <vt:lpstr>                          Ягнята и волк Овцы ходили под лесом. Два ягнёнка отошли от стада. Старая овца сказала: – Не шалите, ягнята, недолго до беды. А волк стоял за кустом и сказал: – Неправда, ягнята, овца стара, у ней ноги не ходят, так ей завидно. Бегайте одни по всему полю. . </vt:lpstr>
      <vt:lpstr>Мужик и кошка          Стало у мужика много мышей. Он взял в дом кошку, чтобы она ловила мышей, а кошка думала, что её затем взяли, чтобы она сама стала жирной. Кошка и стала есть кости и молоко и стала жирна и гладка. И не стала больше кошка мышей ловить.     Она думала: «Пока я была худа и шершава, я боялась, чтобы меня не прогнали, а теперь я стала гладка и красива, и мужик не прогонит меня. Другую кошку он не скоро справит, как меня».  </vt:lpstr>
      <vt:lpstr>                            Зайцы и лягушки Сошлись раз зайцы и стали плакаться на свою жизнь: – И от людей, и от собак, и от орлов, и от прочих зверей погибаем. Уж лучше разом умереть, чем в страхе жить и мучиться. Давайте утопимся!  И поскакали зайцы в озеро топиться. Лягушки услыхали зайцев и забултыхали в воду. Один заяц и говорит: </vt:lpstr>
      <vt:lpstr>                                          Лев и мышь Лев спал. Мышь пробежала ему по телу. Он проснулся и поймал её. Мышь стала просить, чтобы он пустил её; она сказала: – Если ты меня пустишь, и я тебе добро сделаю. Лев засмеялся, что мышь обещает ему добро сделать, и пустил её. Потом охотники поймали льва и привязали верёвкой к дереву. Мышь услыхала львиный рёв, прибежала, перегрызла верёвку и сказала: </vt:lpstr>
      <vt:lpstr>Мышь, петух и кот Мышка вышла гулять.  Ходила по двору и пришла  опять к матери.                      – Ну, матушка, я двух зверей видела.                       Один страшный, а другой добрый. Мать спросила: – Скажи, какие это звери? Мышка сказала: – Один страшный, ходит по двору вот этак, ноги у него чёрные, хохол красный, глаза навыкате, а нос крючком. Когда я мимо шла, он открыл пасть, ногу поднял и стал кричать так громко, что я от страха не знала, куда уйти. </vt:lpstr>
      <vt:lpstr>Это петух, – сказала старая мышь. – Он зла никому не делает, его не бойся. Ну, а другой зверь? – Другой лежал на солнышке и грелся. Шейка у него белая, ножки серые, гладкие. Сам лижет свою белую грудку и хвостиком чуть движет, на меня глядит. Старая мышь сказала: – Дура ты, дура. Ведь это сам кот. </vt:lpstr>
      <vt:lpstr>                           Два петуха и орёл      Дрались два петуха у навозной кучи. У одного петуха было силы больше. Он забил другого и прогнал от навозной кучи.      Все куры сошлись вокруг петуха и стали хвалить его. Петух хотел, чтобы и на другом дворе узнали про его силу и славу. Он взлетел на сарай, забил крылами и запел громко: – Смотрите все на меня, я  петуха побил! Нет ни у одного  петуха на свете такой силы!       Не успел пропеть,  летит орёл, сбил петуха,  схватил в когти и унёс в своё гнездо… </vt:lpstr>
      <vt:lpstr>Ёж и уж Пришёл раз ёж к ужу и сказал: – Пусти меня, уж, в своё гнездо на время. Уж пустил. Только как залез ёж в гнездо, не стало житья ужатам от ежа. Уж сказал ежу: – Я пустил тебя только на время, а теперь уходи,                  ужата мои все колются о твои  иглы, и им больно. Ёж сказал:                                    – Тот уходи, кому больно, а мне и так хорошо. </vt:lpstr>
      <vt:lpstr>                           Кошка и лисица Разговорилась кошка с лисицею, как от собак отделываться. Кошка говорит: – Я собак не боюсь, потому что у меня от них уловка есть. А лисица говорит: – Как можно с одной уловкой отделаться от собак! У меня так семьдесят семь уловок и семьдесят семь увёрток есть! </vt:lpstr>
      <vt:lpstr>Мыши и кот Стало мышам плохо жить от кота. Что ни день, то двух-трёх заест. Сошлись раз мыши и стали судить, как бы им от кота спастись. Судили, судили, ничего не могли придумать. Вот одна мышка говорит: – Я вам скажу, как нам от кота спастись. Ведь мы потому и гибнем, что не знаем, когда он к нам придёт. Надо коту на шею звонок надеть, чтобы он гремел. Тогда всякий раз, как он будет от нас близко, нам слышно станет, и мы уйдём.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2017-03-22T10:52:08Z</dcterms:created>
  <dcterms:modified xsi:type="dcterms:W3CDTF">2017-03-23T06:16:54Z</dcterms:modified>
</cp:coreProperties>
</file>