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6" r:id="rId3"/>
    <p:sldId id="296" r:id="rId4"/>
    <p:sldId id="258" r:id="rId5"/>
    <p:sldId id="298" r:id="rId6"/>
    <p:sldId id="275" r:id="rId7"/>
    <p:sldId id="295" r:id="rId8"/>
    <p:sldId id="290" r:id="rId9"/>
    <p:sldId id="297" r:id="rId10"/>
    <p:sldId id="292" r:id="rId11"/>
    <p:sldId id="280" r:id="rId12"/>
    <p:sldId id="291" r:id="rId13"/>
    <p:sldId id="294" r:id="rId14"/>
    <p:sldId id="287" r:id="rId15"/>
    <p:sldId id="289" r:id="rId16"/>
    <p:sldId id="285" r:id="rId17"/>
    <p:sldId id="288" r:id="rId18"/>
    <p:sldId id="282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2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7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4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9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1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2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9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1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1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7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4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0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1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0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AB7D9F-F034-43FA-8102-8D320ACB262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3601-11EC-42D6-B436-26A3DFC4B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1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.onivnas.ru/gde-zhivut-ostricy_5_1.jpg" TargetMode="External"/><Relationship Id="rId3" Type="http://schemas.openxmlformats.org/officeDocument/2006/relationships/hyperlink" Target="http://fb.ru/article/160240/chervi-v-organizme-cheloveka-priznaki-i-istochniki-zarajeniya#image564007" TargetMode="External"/><Relationship Id="rId7" Type="http://schemas.openxmlformats.org/officeDocument/2006/relationships/hyperlink" Target="https://ivsparazit.ru/wp-content/uploads/2017/04/ehinokokk.jpg" TargetMode="External"/><Relationship Id="rId2" Type="http://schemas.openxmlformats.org/officeDocument/2006/relationships/hyperlink" Target="http://vseoparazitah.ru/parazity/chervi-parazit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.gelmint03.ru/dlja-vseh-gelmintov-harakterno_1_1.jpg" TargetMode="External"/><Relationship Id="rId5" Type="http://schemas.openxmlformats.org/officeDocument/2006/relationships/hyperlink" Target="http://bezparazita.ru/wp-content/uploads/Trihinella-1.jpg" TargetMode="External"/><Relationship Id="rId4" Type="http://schemas.openxmlformats.org/officeDocument/2006/relationships/hyperlink" Target="http://bezparazita.ru/wp-content/uploads/SHirokij-lentets.jpg" TargetMode="External"/><Relationship Id="rId9" Type="http://schemas.openxmlformats.org/officeDocument/2006/relationships/hyperlink" Target="http://oparazite.ru/wp-content/uploads/2017/08/jiznennuy_cykl_lenteca_shyrokogo-768x679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s03.infourok.ru/uploads/ex/0fe4/000232c3-372105f3/1/img12.jpg" TargetMode="External"/><Relationship Id="rId7" Type="http://schemas.openxmlformats.org/officeDocument/2006/relationships/hyperlink" Target="https://parazitycheloveka.ru/wp-content/uploads/2017/01/vlasoglav.jpg" TargetMode="External"/><Relationship Id="rId2" Type="http://schemas.openxmlformats.org/officeDocument/2006/relationships/hyperlink" Target="http://vseoparazitah.ru/wp-content/uploads/2015/04/razvitie-pechenochnogo-sosalschik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morroj.org/wp-content/uploads/2017/04/simptomy-enterobioza-768x768.jpg" TargetMode="External"/><Relationship Id="rId5" Type="http://schemas.openxmlformats.org/officeDocument/2006/relationships/hyperlink" Target="https://cf.ppt-online.org/files/slide/o/oXgQ50wEvzP3Hut9Gkd1ZACn8DyIlmKqpNBfcU/slide-23.jpg" TargetMode="External"/><Relationship Id="rId4" Type="http://schemas.openxmlformats.org/officeDocument/2006/relationships/hyperlink" Target="http://www.gastroscan.ru/handbook/images-oth/trichuriasis-lifecycle-0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1" y="321973"/>
            <a:ext cx="10496282" cy="965914"/>
          </a:xfrm>
        </p:spPr>
        <p:txBody>
          <a:bodyPr/>
          <a:lstStyle/>
          <a:p>
            <a:pPr fontAlgn="t"/>
            <a: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ЧЕРВИ ПАРАЗИТЫ В ТЕЛЕ ЧЕЛОВЕКА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3166" y="4305505"/>
            <a:ext cx="4964637" cy="214664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Автор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биологии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МКОУ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Новокаякентская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СОШ»   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республика  Дагестан                                                                                                             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Умалатова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Равганият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Бийбулатовна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45" y="1533325"/>
            <a:ext cx="2840721" cy="2424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0" y="3324040"/>
            <a:ext cx="3260035" cy="28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8192" y="1223493"/>
            <a:ext cx="4443211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Проникает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организм вместе с заражённой рыбой. Поражает кишечник и желчный пузырь. Симптомы – боли и спазмы в животе, повышенная температура, «ломота» в теле и суставах, тошнота, аллергические реакции. Хроническая форма такого гельминтоза способна вызывать гепатиты. Самое страшное осложнение – цирроз печени и рак. Даже если излечиться от печёночного сосальщика, «следы» паразита остаются в виде воспалений на печени.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671254" y="1133061"/>
            <a:ext cx="4224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Печёночный сосальщик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857231"/>
            <a:ext cx="4693509" cy="37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631064"/>
            <a:ext cx="11037194" cy="56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9706" y="1107583"/>
            <a:ext cx="495836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ленточных червей. Достигает в длину 4-5 метров. Паразитирует на котах, чаще на собаках и волках. Попадая к человеку, глисты поражают сначала кишечник, а затем вместе с кровью разносятся по всему организму. Чаще всего оседают в лёгких и печени. Внешне места поражения напоминают кисты, которые растут и ошибочно воспринимаются за злокачественные образования. Осложнения, которые вызывает червь, – разрыв кист и резкая интоксикация организма её содержимым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701565" y="1292087"/>
            <a:ext cx="245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Эхинококк.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1815307"/>
            <a:ext cx="4510464" cy="39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579548"/>
            <a:ext cx="10650828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4705" y="450762"/>
            <a:ext cx="990385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Диагностика </a:t>
            </a:r>
            <a:r>
              <a:rPr lang="ru-RU" sz="2400" b="1" dirty="0" smtClean="0"/>
              <a:t>глистов</a:t>
            </a:r>
          </a:p>
          <a:p>
            <a:endParaRPr lang="ru-RU" b="1" dirty="0"/>
          </a:p>
          <a:p>
            <a:endParaRPr lang="ru-RU" sz="2000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видов диагностики, с помощью которых определяют гельминтов в человеческом организме. Все они основываются на симптоматике больного, которая помогает определить пути заражения паразитами.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1.Микро-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макроанализ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каловых масс. Используют при обнаружении всех видов червей.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2.Исследование крови на наличие личинок.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3.Ультразвуковая диагностика.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4.Рентгенография.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5.Биопсия мышечных тканей.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6.Эндоскопические исследования, которые предполагают использование специальных приборов – эндоскопов. Один из таких видов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фиброгастродуоденоскопия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исследование органов пищевода с помощью специального зонда.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916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4704" y="618186"/>
            <a:ext cx="10869769" cy="555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гельминтозов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глистов включает: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1.Приём медикаментозных препаратов широкого или узкого спектра действия. Лекарство употребляют однократно или по схеме. К подобным средствам относят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медикаменты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Пиперазин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Пирантел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Мебендазол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Альбендазол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Левамизол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Медамин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и другие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Приём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пробиотиков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все виды червей главным образом нарушают микрофлору кишечника.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Употребление противоаллергических средств.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4.Соблюдение диеты. Ограничение сладких продуктов.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Строгая гигиена (обработка пищи, дезинфекция постельного и нательного белья, предметов быта).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6.Контроль гельминтов через определённое время. Является обязательной мерой для определения остатков личинок. Когда обнаружены черви в организме человека,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66750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нужно принять всем членам семьи. Профилактика подразумевает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единократный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 лекарств.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3340" y="515154"/>
            <a:ext cx="10109915" cy="535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гельминтозов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Черви, живущие в организме человека, не только доставляют своему хозяину дискомфорт, но и могут стать причиной серьёзных осложнений: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1.Передвигаясь по телу человека, паразиты повреждают органы и ткани, нарушают их нормальное функционирование. Таким образом, могут возникать различные воспаления, в том числе и рак.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2.Происходит резкая интоксикация организма продуктами распада гельминтов. В результате возникают частые аллергии, астма, удушье.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3.Червь аскарид вызывает сложнейшие болезни верхних дыхательных путей (пневмония, бронхит).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4.Паразиты атакуют мочеполовую систему человека, провоцируя циститы, уретриты, пиелонефриты и прочие болезни.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5.Опасное явление, которое возникает в результате заражения глистами, – перитонит – воспаление брюшной полости.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6.Частые внутренние кровотечения, анемия, полное истощение организма.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7583" y="386366"/>
            <a:ext cx="42242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Народные рецепты: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7583" y="1352281"/>
            <a:ext cx="10322418" cy="4970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1.Всем известный с детства метод профилактики глистов – чеснок и лук. Эти два овоща создают в кишечнике агрессивную среду, которая уж очень не нравится гельминтам.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2.Отвары из трав (ромашка, фенхель).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3.Добавление лечебных масел в пищу (бергамот, чайное дерево, лаванда).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4.Настойка из лука. Разрезать одну луковицу на несколько частей и залить до утра водой. Утром выпить натощак. Курс лечения – неделя.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5.Хрен с чесноком (один к одному) залить половиной стакана спирта. Настоять десять дней,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пить по одной столовой ложке три раза в день до еды.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6.Чеснок с молоком. Съесть наибольшее количество чеснока и запить всё молоком. Через два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сделать клизму, или выпить слабительное.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7.Морковный сок. Пить по утрам натощак.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8.Употреблять в пищу тыквенные семечки, грецкие орехи, гранат, мяту.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5680" y="1361440"/>
            <a:ext cx="10119360" cy="425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информации:</a:t>
            </a:r>
          </a:p>
          <a:p>
            <a:pPr algn="just" fontAlgn="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1.Различные черви паразиты в теле человека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://vseoparazitah.ru/parazity/chervi-parazity.html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дата обращения: 31.12.17)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://fb.ru/</a:t>
            </a:r>
            <a:r>
              <a:rPr lang="ru-RU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article</a:t>
            </a:r>
            <a:r>
              <a:rPr lang="ru-RU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/160240/chervi-v-organizme-cheloveka-priznaki-i-istochniki-zarajeniya#image564007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://bezparazita.ru/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wp-content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/SHirokij-lentets.jpg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://bezparazita.ru/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wp-content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/Trihinella-1.jpg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96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://d.gelmint03.ru/dlja-vseh-gelmintov-harakterno_1_1.jpg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960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6.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://ivsparazit.ru/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wp-content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/2017/04/ehinokokk.jpg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96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://i.onivnas.ru/gde-zhivut-ostricy_5_1.jpg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://oparazite.ru/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wp-content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/2017/08/jiznennuy_cykl_lenteca_shyrokogo-768x679.jpg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54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-29639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1440" y="1458160"/>
            <a:ext cx="9631680" cy="345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://vseoparazitah.ru/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wp-content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/2015/04/razvitie-pechenochnogo-sosalschika.png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://ds03.infourok.ru/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ex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/0fe4/000232c3-372105f3/1/img12.jpg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://www.gastroscan.ru/handbook/images-oth/trichuriasis-lifecycle-01.jpg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://cf.ppt-online.org/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files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slide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/o/oXgQ50wEvzP3Hut9Gkd1ZACn8DyIlmKqpNBfcU/slide-23.jpg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r>
              <a:rPr lang="en-US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gemorroj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org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wp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/2017/04/</a:t>
            </a:r>
            <a:r>
              <a:rPr lang="en-US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simptomy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enterobioza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-768</a:t>
            </a:r>
            <a:r>
              <a:rPr lang="en-US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x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768.</a:t>
            </a:r>
            <a:r>
              <a:rPr lang="en-US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jpg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Aft>
                <a:spcPts val="135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</a:t>
            </a:r>
            <a:r>
              <a:rPr lang="ru-RU" u="sng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://parazitycheloveka.ru/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wp-content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u="sng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uploads</a:t>
            </a:r>
            <a:r>
              <a:rPr lang="ru-RU" u="sng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/2017/01/vlasoglav.jpg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220" y="669702"/>
            <a:ext cx="6065949" cy="533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Мелкие глисты серо-белого цвета, которые живут и размножаются в желудочно-кишечном тракте. Основной вред, который наносит этот вид, – губительное воздействие на микрофлору кишечника. В результате имеют место такие явления, как энтеробиоз, воспаления мочеполовой системы, нервные расстройства, психическая и физическая задержка роста. Путь попадания глистов – немытые руки, грязные продукты, домашние животные.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959144" y="837128"/>
            <a:ext cx="27560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Острицы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1913737"/>
            <a:ext cx="3825776" cy="36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7" y="734096"/>
            <a:ext cx="9862069" cy="5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7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6827" y="1875502"/>
            <a:ext cx="431442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организме человека, который занимает третье место по своей распространенности. Попадают они через продукты питания. Вызывают заболевание – трихоцефалез, которое сопровождается болью в животе, отсутствием аппетита, диареей, анемией. Часто симптомы болезни путают с аппендицитом.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482625" y="746975"/>
            <a:ext cx="3464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Власоглав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3" y="1875502"/>
            <a:ext cx="401820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3" y="811369"/>
            <a:ext cx="10753859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4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522" y="972347"/>
            <a:ext cx="555079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самых опасных видов, который достигает 10 метров (а иногда и больше!) в длину. Путь заражения – пресноводная рыба. Червь живёт полностью за счёт хозяина, «высасывая из него все соки». Поражает абсолютно любой орган. Симптомы – тошнота, рвота, головная боль, иногда галлюцинации (когда глист добирается до мозга). Похожие виды – свиной и бычий цепень – самые большие черви в организме человека. Анкилостомы. Попадают через кожу вместе с заражённой почвой. Поражают лёгкие и кишечник. Питаются кровью носителя. Симптомы инфицирования напоминают симптомы заболеваний дыхательных путей. Также наблюдаются боли в животе и нарушения работы пищевода.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972022" y="708338"/>
            <a:ext cx="353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лентец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5" y="1798228"/>
            <a:ext cx="3878594" cy="37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" y="425002"/>
            <a:ext cx="10766739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8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1376" y="1351723"/>
            <a:ext cx="413411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Заражение происходит через мясную пищу (особенно опасно мясо диких животных). Глисты поражают мышечную ткань – лицо, конечности, дыхательные органы, сердце. Симптомы – очень высокая температура (через две недели после заражения), расстройства кишечного тракта, боли в животе, зуд, высыпания на коже. При огромном количестве личинок возможен летальный исход.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675807" y="927279"/>
            <a:ext cx="2740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Трихинеллы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4" y="1874942"/>
            <a:ext cx="5137288" cy="38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76517"/>
            <a:ext cx="11191741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8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985</Words>
  <Application>Microsoft Office PowerPoint</Application>
  <PresentationFormat>Широкоэкранный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Century Gothic</vt:lpstr>
      <vt:lpstr>Georgia</vt:lpstr>
      <vt:lpstr>Times New Roman</vt:lpstr>
      <vt:lpstr>Wingdings 3</vt:lpstr>
      <vt:lpstr>Ион</vt:lpstr>
      <vt:lpstr>РАЗЛИЧНЫЕ ЧЕРВИ ПАРАЗИТЫ В ТЕЛЕ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Ravganiyt</dc:creator>
  <cp:lastModifiedBy>Ravganiyt</cp:lastModifiedBy>
  <cp:revision>27</cp:revision>
  <dcterms:created xsi:type="dcterms:W3CDTF">2017-11-26T18:55:06Z</dcterms:created>
  <dcterms:modified xsi:type="dcterms:W3CDTF">2018-03-10T13:19:52Z</dcterms:modified>
</cp:coreProperties>
</file>