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29036"/>
          </a:xfrm>
        </p:spPr>
        <p:txBody>
          <a:bodyPr>
            <a:noAutofit/>
          </a:bodyPr>
          <a:lstStyle/>
          <a:p>
            <a:pPr algn="ctr"/>
            <a:r>
              <a:rPr lang="ru-RU" sz="10000" dirty="0" smtClean="0"/>
              <a:t>Найди лишнее</a:t>
            </a:r>
            <a:endParaRPr lang="ru-RU" sz="1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рудия труда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helpiks.org/helpiksorg/baza7/441968935821.files/imag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500461" cy="2136769"/>
          </a:xfrm>
          <a:prstGeom prst="rect">
            <a:avLst/>
          </a:prstGeom>
          <a:noFill/>
        </p:spPr>
      </p:pic>
      <p:pic>
        <p:nvPicPr>
          <p:cNvPr id="1028" name="Picture 4" descr="На Урале нашли орудия эпохи раннего мезоли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43051"/>
            <a:ext cx="3952880" cy="21431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100010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071546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arheologija.ru/wp-content/uploads/golocen-mezolit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616682"/>
            <a:ext cx="3429024" cy="22413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3929066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3.</a:t>
            </a:r>
            <a:endParaRPr lang="ru-RU" sz="2800" dirty="0"/>
          </a:p>
        </p:txBody>
      </p:sp>
      <p:pic>
        <p:nvPicPr>
          <p:cNvPr id="1032" name="Picture 8" descr="http://celtica.ru/image/arch13-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643446"/>
            <a:ext cx="4357686" cy="221455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786314" y="4000504"/>
            <a:ext cx="50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Оружие охотников</a:t>
            </a:r>
            <a:endParaRPr lang="ru-RU" dirty="0"/>
          </a:p>
        </p:txBody>
      </p:sp>
      <p:pic>
        <p:nvPicPr>
          <p:cNvPr id="27650" name="Picture 2" descr="http://sno.pro1.ru/lib/avdusin_osnovy_arkheologii/avdusin_osnovy_arkheologii2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500462" cy="21431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142984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</a:t>
            </a:r>
            <a:endParaRPr lang="ru-RU" sz="2800" dirty="0"/>
          </a:p>
        </p:txBody>
      </p:sp>
      <p:pic>
        <p:nvPicPr>
          <p:cNvPr id="27652" name="Picture 4" descr="http://go2.imgsmail.ru/imgpreview?key=6b3e6ad086cce11a&amp;mb=imgdb_preview_9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514738" cy="46055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72066" y="1214422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7654" name="Picture 6" descr="http://arheologija.ru/wp-content/uploads/mezolit-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500570"/>
            <a:ext cx="4071934" cy="23574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5720" y="3929066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pPr algn="ctr"/>
            <a:r>
              <a:rPr lang="ru-RU" dirty="0" smtClean="0"/>
              <a:t>Общественный строй</a:t>
            </a:r>
            <a:endParaRPr lang="ru-RU" dirty="0"/>
          </a:p>
        </p:txBody>
      </p:sp>
      <p:pic>
        <p:nvPicPr>
          <p:cNvPr id="28674" name="Picture 2" descr="http://fictionbook.ru/static/bookimages/08/29/45/08294563.bin.dir/h/i_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2041530" cy="2369936"/>
          </a:xfrm>
          <a:prstGeom prst="rect">
            <a:avLst/>
          </a:prstGeom>
          <a:noFill/>
        </p:spPr>
      </p:pic>
      <p:pic>
        <p:nvPicPr>
          <p:cNvPr id="28676" name="Picture 4" descr="http://apus.ru/im.xp/0490480530490560490550490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14422"/>
            <a:ext cx="3714744" cy="2637468"/>
          </a:xfrm>
          <a:prstGeom prst="rect">
            <a:avLst/>
          </a:prstGeom>
          <a:noFill/>
        </p:spPr>
      </p:pic>
      <p:pic>
        <p:nvPicPr>
          <p:cNvPr id="28678" name="Picture 6" descr="изобретения и открытия первобытных люде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00504"/>
            <a:ext cx="3929058" cy="2580185"/>
          </a:xfrm>
          <a:prstGeom prst="rect">
            <a:avLst/>
          </a:prstGeom>
          <a:noFill/>
        </p:spPr>
      </p:pic>
      <p:pic>
        <p:nvPicPr>
          <p:cNvPr id="28680" name="Picture 8" descr="http://annales.info/skif/chernenk/bow08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500570"/>
            <a:ext cx="3407364" cy="20716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714356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714356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3500438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3929066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себя!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0003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Орудия труда – 1 (неолит)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Оружие охотника – 3 (неолит)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бщественный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строй – 2 (средний палеолит)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57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Найди лишнее</vt:lpstr>
      <vt:lpstr>Орудия труда </vt:lpstr>
      <vt:lpstr>Оружие охотников</vt:lpstr>
      <vt:lpstr>Общественный строй</vt:lpstr>
      <vt:lpstr>Проверь себя!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FuckYouBill</cp:lastModifiedBy>
  <cp:revision>8</cp:revision>
  <dcterms:modified xsi:type="dcterms:W3CDTF">2017-02-14T16:30:31Z</dcterms:modified>
</cp:coreProperties>
</file>