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6" r:id="rId2"/>
    <p:sldId id="379" r:id="rId3"/>
    <p:sldId id="378" r:id="rId4"/>
    <p:sldId id="381" r:id="rId5"/>
    <p:sldId id="383" r:id="rId6"/>
    <p:sldId id="384" r:id="rId7"/>
    <p:sldId id="387" r:id="rId8"/>
    <p:sldId id="389" r:id="rId9"/>
    <p:sldId id="388" r:id="rId10"/>
    <p:sldId id="390" r:id="rId11"/>
    <p:sldId id="391" r:id="rId12"/>
    <p:sldId id="392" r:id="rId13"/>
    <p:sldId id="393" r:id="rId14"/>
    <p:sldId id="394" r:id="rId15"/>
    <p:sldId id="386" r:id="rId16"/>
    <p:sldId id="395" r:id="rId17"/>
    <p:sldId id="396" r:id="rId18"/>
    <p:sldId id="397" r:id="rId19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F9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47" autoAdjust="0"/>
    <p:restoredTop sz="94676" autoAdjust="0"/>
  </p:normalViewPr>
  <p:slideViewPr>
    <p:cSldViewPr>
      <p:cViewPr>
        <p:scale>
          <a:sx n="60" d="100"/>
          <a:sy n="60" d="100"/>
        </p:scale>
        <p:origin x="-1776" y="-606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658DF3-DEF8-4D8E-ABC0-D5C148BBEACB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D59B7D-B169-402A-83B5-46BFD6283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94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94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062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72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148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89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A5B79-F875-47A6-ACDA-944A28752D03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8C17-4DE8-48C5-9CC6-F18D63AD6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279EC-9641-4C9E-8A70-136A97894713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CCA3E-D159-47C7-A92C-1E5EE8728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1654A-D8DE-43FF-8A81-F90ADD3464B9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B91B-B722-4689-AA50-240DEB94D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A21F-28BF-4F0E-A511-F37F04EDD968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24FDC-618A-404D-B3D5-D975CB912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B143-2D73-45EC-A485-AB072DEC5B7A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72DE8-7D22-4893-A4CD-D84051AFD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4B63-B7BB-4D28-9C9C-A18C062499AB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4D8E-0D26-4E50-818D-07801073D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A903B-708D-4E33-9008-D106C4DC565E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CF03-D4D5-4E9B-B5E1-3B9BF5CF4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6B67-E2DC-4329-BD03-E80C7C12F4D2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DFEA3-76C5-4D0D-B370-FCC75275A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20EA-08FF-454F-B073-D0B12B6BAED8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A5DC3-FC6D-4F20-B773-BD7F34747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1EC6B-FBD9-4E3D-808B-54D8FCA9066E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1042-E8A1-443E-BBD3-16CB96085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024FF-A4E1-442E-AD0E-37D25A0A9422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D2579-BB55-4A44-81A3-A921097C7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2FBEE4-947A-47D2-A69C-77138C2EFB3C}" type="datetimeFigureOut">
              <a:rPr lang="ru-RU"/>
              <a:pPr>
                <a:defRPr/>
              </a:pPr>
              <a:t>27.06.2020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9F18AC-8787-432E-BAEA-F5983CAF9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ratov-russia.net/wp-content/uploads/2016/09/Day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504" y="214314"/>
            <a:ext cx="8215338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Режим и работа рек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86546" y="4143392"/>
            <a:ext cx="2357454" cy="100010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Презентацию подготовил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учитель географии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МБОУ «СОШ №9»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Саратовская область, г. Энгельс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Шевченко Дарья Алексеевна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6445" cy="6995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3888"/>
            <a:ext cx="2628750" cy="18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7" t="1846" r="1607" b="1342"/>
          <a:stretch/>
        </p:blipFill>
        <p:spPr bwMode="auto">
          <a:xfrm>
            <a:off x="3257625" y="2903448"/>
            <a:ext cx="2628750" cy="18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706" y="2903530"/>
            <a:ext cx="2628750" cy="188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12"/>
          <p:cNvGrpSpPr/>
          <p:nvPr/>
        </p:nvGrpSpPr>
        <p:grpSpPr>
          <a:xfrm>
            <a:off x="467544" y="843558"/>
            <a:ext cx="2628750" cy="1878182"/>
            <a:chOff x="251520" y="74765"/>
            <a:chExt cx="3630308" cy="2797700"/>
          </a:xfrm>
        </p:grpSpPr>
        <p:pic>
          <p:nvPicPr>
            <p:cNvPr id="10" name="Picture 2" descr="https://upload.wikimedia.org/wikipedia/commons/f/f3/Usa_edcp_relief_location_map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7058"/>
            <a:stretch/>
          </p:blipFill>
          <p:spPr bwMode="auto">
            <a:xfrm>
              <a:off x="251520" y="74765"/>
              <a:ext cx="3630308" cy="279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олилиния 10"/>
            <p:cNvSpPr/>
            <p:nvPr/>
          </p:nvSpPr>
          <p:spPr>
            <a:xfrm>
              <a:off x="1153188" y="1249970"/>
              <a:ext cx="583320" cy="332880"/>
            </a:xfrm>
            <a:custGeom>
              <a:avLst/>
              <a:gdLst>
                <a:gd name="connsiteX0" fmla="*/ 538162 w 538162"/>
                <a:gd name="connsiteY0" fmla="*/ 0 h 301294"/>
                <a:gd name="connsiteX1" fmla="*/ 490537 w 538162"/>
                <a:gd name="connsiteY1" fmla="*/ 33337 h 301294"/>
                <a:gd name="connsiteX2" fmla="*/ 457200 w 538162"/>
                <a:gd name="connsiteY2" fmla="*/ 33337 h 301294"/>
                <a:gd name="connsiteX3" fmla="*/ 438150 w 538162"/>
                <a:gd name="connsiteY3" fmla="*/ 38100 h 301294"/>
                <a:gd name="connsiteX4" fmla="*/ 428625 w 538162"/>
                <a:gd name="connsiteY4" fmla="*/ 57150 h 301294"/>
                <a:gd name="connsiteX5" fmla="*/ 409575 w 538162"/>
                <a:gd name="connsiteY5" fmla="*/ 57150 h 301294"/>
                <a:gd name="connsiteX6" fmla="*/ 390525 w 538162"/>
                <a:gd name="connsiteY6" fmla="*/ 47625 h 301294"/>
                <a:gd name="connsiteX7" fmla="*/ 361950 w 538162"/>
                <a:gd name="connsiteY7" fmla="*/ 80962 h 301294"/>
                <a:gd name="connsiteX8" fmla="*/ 338137 w 538162"/>
                <a:gd name="connsiteY8" fmla="*/ 76200 h 301294"/>
                <a:gd name="connsiteX9" fmla="*/ 323850 w 538162"/>
                <a:gd name="connsiteY9" fmla="*/ 76200 h 301294"/>
                <a:gd name="connsiteX10" fmla="*/ 304800 w 538162"/>
                <a:gd name="connsiteY10" fmla="*/ 80962 h 301294"/>
                <a:gd name="connsiteX11" fmla="*/ 300037 w 538162"/>
                <a:gd name="connsiteY11" fmla="*/ 95250 h 301294"/>
                <a:gd name="connsiteX12" fmla="*/ 271462 w 538162"/>
                <a:gd name="connsiteY12" fmla="*/ 128587 h 301294"/>
                <a:gd name="connsiteX13" fmla="*/ 238125 w 538162"/>
                <a:gd name="connsiteY13" fmla="*/ 152400 h 301294"/>
                <a:gd name="connsiteX14" fmla="*/ 223837 w 538162"/>
                <a:gd name="connsiteY14" fmla="*/ 166687 h 301294"/>
                <a:gd name="connsiteX15" fmla="*/ 204787 w 538162"/>
                <a:gd name="connsiteY15" fmla="*/ 180975 h 301294"/>
                <a:gd name="connsiteX16" fmla="*/ 185737 w 538162"/>
                <a:gd name="connsiteY16" fmla="*/ 200025 h 301294"/>
                <a:gd name="connsiteX17" fmla="*/ 166687 w 538162"/>
                <a:gd name="connsiteY17" fmla="*/ 228600 h 301294"/>
                <a:gd name="connsiteX18" fmla="*/ 152400 w 538162"/>
                <a:gd name="connsiteY18" fmla="*/ 242887 h 301294"/>
                <a:gd name="connsiteX19" fmla="*/ 133350 w 538162"/>
                <a:gd name="connsiteY19" fmla="*/ 242887 h 301294"/>
                <a:gd name="connsiteX20" fmla="*/ 104775 w 538162"/>
                <a:gd name="connsiteY20" fmla="*/ 271462 h 301294"/>
                <a:gd name="connsiteX21" fmla="*/ 80962 w 538162"/>
                <a:gd name="connsiteY21" fmla="*/ 295275 h 301294"/>
                <a:gd name="connsiteX22" fmla="*/ 66675 w 538162"/>
                <a:gd name="connsiteY22" fmla="*/ 300037 h 301294"/>
                <a:gd name="connsiteX23" fmla="*/ 38100 w 538162"/>
                <a:gd name="connsiteY23" fmla="*/ 300037 h 301294"/>
                <a:gd name="connsiteX24" fmla="*/ 33337 w 538162"/>
                <a:gd name="connsiteY24" fmla="*/ 285750 h 301294"/>
                <a:gd name="connsiteX25" fmla="*/ 14287 w 538162"/>
                <a:gd name="connsiteY25" fmla="*/ 285750 h 301294"/>
                <a:gd name="connsiteX26" fmla="*/ 0 w 538162"/>
                <a:gd name="connsiteY26" fmla="*/ 290512 h 30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8162" h="301294">
                  <a:moveTo>
                    <a:pt x="538162" y="0"/>
                  </a:moveTo>
                  <a:cubicBezTo>
                    <a:pt x="521096" y="13890"/>
                    <a:pt x="504031" y="27781"/>
                    <a:pt x="490537" y="33337"/>
                  </a:cubicBezTo>
                  <a:cubicBezTo>
                    <a:pt x="477043" y="38893"/>
                    <a:pt x="465931" y="32543"/>
                    <a:pt x="457200" y="33337"/>
                  </a:cubicBezTo>
                  <a:cubicBezTo>
                    <a:pt x="448469" y="34131"/>
                    <a:pt x="442912" y="34131"/>
                    <a:pt x="438150" y="38100"/>
                  </a:cubicBezTo>
                  <a:cubicBezTo>
                    <a:pt x="433388" y="42069"/>
                    <a:pt x="433387" y="53975"/>
                    <a:pt x="428625" y="57150"/>
                  </a:cubicBezTo>
                  <a:cubicBezTo>
                    <a:pt x="423863" y="60325"/>
                    <a:pt x="415925" y="58738"/>
                    <a:pt x="409575" y="57150"/>
                  </a:cubicBezTo>
                  <a:cubicBezTo>
                    <a:pt x="403225" y="55563"/>
                    <a:pt x="398462" y="43656"/>
                    <a:pt x="390525" y="47625"/>
                  </a:cubicBezTo>
                  <a:cubicBezTo>
                    <a:pt x="382588" y="51594"/>
                    <a:pt x="370681" y="76200"/>
                    <a:pt x="361950" y="80962"/>
                  </a:cubicBezTo>
                  <a:cubicBezTo>
                    <a:pt x="353219" y="85724"/>
                    <a:pt x="344487" y="76994"/>
                    <a:pt x="338137" y="76200"/>
                  </a:cubicBezTo>
                  <a:cubicBezTo>
                    <a:pt x="331787" y="75406"/>
                    <a:pt x="329406" y="75406"/>
                    <a:pt x="323850" y="76200"/>
                  </a:cubicBezTo>
                  <a:cubicBezTo>
                    <a:pt x="318294" y="76994"/>
                    <a:pt x="308769" y="77787"/>
                    <a:pt x="304800" y="80962"/>
                  </a:cubicBezTo>
                  <a:cubicBezTo>
                    <a:pt x="300831" y="84137"/>
                    <a:pt x="305593" y="87313"/>
                    <a:pt x="300037" y="95250"/>
                  </a:cubicBezTo>
                  <a:cubicBezTo>
                    <a:pt x="294481" y="103188"/>
                    <a:pt x="281781" y="119062"/>
                    <a:pt x="271462" y="128587"/>
                  </a:cubicBezTo>
                  <a:cubicBezTo>
                    <a:pt x="261143" y="138112"/>
                    <a:pt x="246062" y="146050"/>
                    <a:pt x="238125" y="152400"/>
                  </a:cubicBezTo>
                  <a:cubicBezTo>
                    <a:pt x="230188" y="158750"/>
                    <a:pt x="229393" y="161925"/>
                    <a:pt x="223837" y="166687"/>
                  </a:cubicBezTo>
                  <a:cubicBezTo>
                    <a:pt x="218281" y="171450"/>
                    <a:pt x="211137" y="175419"/>
                    <a:pt x="204787" y="180975"/>
                  </a:cubicBezTo>
                  <a:cubicBezTo>
                    <a:pt x="198437" y="186531"/>
                    <a:pt x="192087" y="192088"/>
                    <a:pt x="185737" y="200025"/>
                  </a:cubicBezTo>
                  <a:cubicBezTo>
                    <a:pt x="179387" y="207962"/>
                    <a:pt x="172243" y="221456"/>
                    <a:pt x="166687" y="228600"/>
                  </a:cubicBezTo>
                  <a:cubicBezTo>
                    <a:pt x="161131" y="235744"/>
                    <a:pt x="157956" y="240506"/>
                    <a:pt x="152400" y="242887"/>
                  </a:cubicBezTo>
                  <a:cubicBezTo>
                    <a:pt x="146844" y="245268"/>
                    <a:pt x="141287" y="238125"/>
                    <a:pt x="133350" y="242887"/>
                  </a:cubicBezTo>
                  <a:cubicBezTo>
                    <a:pt x="125412" y="247650"/>
                    <a:pt x="104775" y="271462"/>
                    <a:pt x="104775" y="271462"/>
                  </a:cubicBezTo>
                  <a:cubicBezTo>
                    <a:pt x="96044" y="280193"/>
                    <a:pt x="87312" y="290513"/>
                    <a:pt x="80962" y="295275"/>
                  </a:cubicBezTo>
                  <a:cubicBezTo>
                    <a:pt x="74612" y="300037"/>
                    <a:pt x="73819" y="299243"/>
                    <a:pt x="66675" y="300037"/>
                  </a:cubicBezTo>
                  <a:cubicBezTo>
                    <a:pt x="59531" y="300831"/>
                    <a:pt x="43656" y="302418"/>
                    <a:pt x="38100" y="300037"/>
                  </a:cubicBezTo>
                  <a:cubicBezTo>
                    <a:pt x="32544" y="297656"/>
                    <a:pt x="37306" y="288131"/>
                    <a:pt x="33337" y="285750"/>
                  </a:cubicBezTo>
                  <a:cubicBezTo>
                    <a:pt x="29368" y="283369"/>
                    <a:pt x="19843" y="284956"/>
                    <a:pt x="14287" y="285750"/>
                  </a:cubicBezTo>
                  <a:cubicBezTo>
                    <a:pt x="8731" y="286544"/>
                    <a:pt x="4365" y="288528"/>
                    <a:pt x="0" y="290512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20724" y="1564508"/>
              <a:ext cx="237626" cy="411588"/>
            </a:xfrm>
            <a:custGeom>
              <a:avLst/>
              <a:gdLst>
                <a:gd name="connsiteX0" fmla="*/ 219230 w 219230"/>
                <a:gd name="connsiteY0" fmla="*/ 1058 h 372533"/>
                <a:gd name="connsiteX1" fmla="*/ 181130 w 219230"/>
                <a:gd name="connsiteY1" fmla="*/ 48683 h 372533"/>
                <a:gd name="connsiteX2" fmla="*/ 162080 w 219230"/>
                <a:gd name="connsiteY2" fmla="*/ 39158 h 372533"/>
                <a:gd name="connsiteX3" fmla="*/ 147793 w 219230"/>
                <a:gd name="connsiteY3" fmla="*/ 5820 h 372533"/>
                <a:gd name="connsiteX4" fmla="*/ 138268 w 219230"/>
                <a:gd name="connsiteY4" fmla="*/ 1058 h 372533"/>
                <a:gd name="connsiteX5" fmla="*/ 128743 w 219230"/>
                <a:gd name="connsiteY5" fmla="*/ 1058 h 372533"/>
                <a:gd name="connsiteX6" fmla="*/ 109693 w 219230"/>
                <a:gd name="connsiteY6" fmla="*/ 1058 h 372533"/>
                <a:gd name="connsiteX7" fmla="*/ 95405 w 219230"/>
                <a:gd name="connsiteY7" fmla="*/ 15345 h 372533"/>
                <a:gd name="connsiteX8" fmla="*/ 95405 w 219230"/>
                <a:gd name="connsiteY8" fmla="*/ 39158 h 372533"/>
                <a:gd name="connsiteX9" fmla="*/ 85880 w 219230"/>
                <a:gd name="connsiteY9" fmla="*/ 58208 h 372533"/>
                <a:gd name="connsiteX10" fmla="*/ 85880 w 219230"/>
                <a:gd name="connsiteY10" fmla="*/ 86783 h 372533"/>
                <a:gd name="connsiteX11" fmla="*/ 81118 w 219230"/>
                <a:gd name="connsiteY11" fmla="*/ 110595 h 372533"/>
                <a:gd name="connsiteX12" fmla="*/ 95405 w 219230"/>
                <a:gd name="connsiteY12" fmla="*/ 158220 h 372533"/>
                <a:gd name="connsiteX13" fmla="*/ 104930 w 219230"/>
                <a:gd name="connsiteY13" fmla="*/ 167745 h 372533"/>
                <a:gd name="connsiteX14" fmla="*/ 85880 w 219230"/>
                <a:gd name="connsiteY14" fmla="*/ 182033 h 372533"/>
                <a:gd name="connsiteX15" fmla="*/ 66830 w 219230"/>
                <a:gd name="connsiteY15" fmla="*/ 191558 h 372533"/>
                <a:gd name="connsiteX16" fmla="*/ 57305 w 219230"/>
                <a:gd name="connsiteY16" fmla="*/ 215370 h 372533"/>
                <a:gd name="connsiteX17" fmla="*/ 47780 w 219230"/>
                <a:gd name="connsiteY17" fmla="*/ 229658 h 372533"/>
                <a:gd name="connsiteX18" fmla="*/ 47780 w 219230"/>
                <a:gd name="connsiteY18" fmla="*/ 258233 h 372533"/>
                <a:gd name="connsiteX19" fmla="*/ 47780 w 219230"/>
                <a:gd name="connsiteY19" fmla="*/ 282045 h 372533"/>
                <a:gd name="connsiteX20" fmla="*/ 33493 w 219230"/>
                <a:gd name="connsiteY20" fmla="*/ 291570 h 372533"/>
                <a:gd name="connsiteX21" fmla="*/ 19205 w 219230"/>
                <a:gd name="connsiteY21" fmla="*/ 305858 h 372533"/>
                <a:gd name="connsiteX22" fmla="*/ 155 w 219230"/>
                <a:gd name="connsiteY22" fmla="*/ 329670 h 372533"/>
                <a:gd name="connsiteX23" fmla="*/ 9680 w 219230"/>
                <a:gd name="connsiteY23" fmla="*/ 372533 h 372533"/>
                <a:gd name="connsiteX24" fmla="*/ 9680 w 219230"/>
                <a:gd name="connsiteY24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230" h="372533">
                  <a:moveTo>
                    <a:pt x="219230" y="1058"/>
                  </a:moveTo>
                  <a:cubicBezTo>
                    <a:pt x="204942" y="21695"/>
                    <a:pt x="190655" y="42333"/>
                    <a:pt x="181130" y="48683"/>
                  </a:cubicBezTo>
                  <a:cubicBezTo>
                    <a:pt x="171605" y="55033"/>
                    <a:pt x="167636" y="46302"/>
                    <a:pt x="162080" y="39158"/>
                  </a:cubicBezTo>
                  <a:cubicBezTo>
                    <a:pt x="156524" y="32014"/>
                    <a:pt x="151762" y="12170"/>
                    <a:pt x="147793" y="5820"/>
                  </a:cubicBezTo>
                  <a:cubicBezTo>
                    <a:pt x="143824" y="-530"/>
                    <a:pt x="141443" y="1852"/>
                    <a:pt x="138268" y="1058"/>
                  </a:cubicBezTo>
                  <a:cubicBezTo>
                    <a:pt x="135093" y="264"/>
                    <a:pt x="128743" y="1058"/>
                    <a:pt x="128743" y="1058"/>
                  </a:cubicBezTo>
                  <a:cubicBezTo>
                    <a:pt x="123981" y="1058"/>
                    <a:pt x="115249" y="-1323"/>
                    <a:pt x="109693" y="1058"/>
                  </a:cubicBezTo>
                  <a:cubicBezTo>
                    <a:pt x="104137" y="3439"/>
                    <a:pt x="97786" y="8995"/>
                    <a:pt x="95405" y="15345"/>
                  </a:cubicBezTo>
                  <a:cubicBezTo>
                    <a:pt x="93024" y="21695"/>
                    <a:pt x="96992" y="32014"/>
                    <a:pt x="95405" y="39158"/>
                  </a:cubicBezTo>
                  <a:cubicBezTo>
                    <a:pt x="93817" y="46302"/>
                    <a:pt x="87468" y="50270"/>
                    <a:pt x="85880" y="58208"/>
                  </a:cubicBezTo>
                  <a:cubicBezTo>
                    <a:pt x="84292" y="66146"/>
                    <a:pt x="86674" y="78052"/>
                    <a:pt x="85880" y="86783"/>
                  </a:cubicBezTo>
                  <a:cubicBezTo>
                    <a:pt x="85086" y="95514"/>
                    <a:pt x="79531" y="98689"/>
                    <a:pt x="81118" y="110595"/>
                  </a:cubicBezTo>
                  <a:cubicBezTo>
                    <a:pt x="82705" y="122501"/>
                    <a:pt x="91436" y="148695"/>
                    <a:pt x="95405" y="158220"/>
                  </a:cubicBezTo>
                  <a:cubicBezTo>
                    <a:pt x="99374" y="167745"/>
                    <a:pt x="106517" y="163776"/>
                    <a:pt x="104930" y="167745"/>
                  </a:cubicBezTo>
                  <a:cubicBezTo>
                    <a:pt x="103342" y="171714"/>
                    <a:pt x="92230" y="178064"/>
                    <a:pt x="85880" y="182033"/>
                  </a:cubicBezTo>
                  <a:cubicBezTo>
                    <a:pt x="79530" y="186002"/>
                    <a:pt x="71592" y="186002"/>
                    <a:pt x="66830" y="191558"/>
                  </a:cubicBezTo>
                  <a:cubicBezTo>
                    <a:pt x="62068" y="197114"/>
                    <a:pt x="60480" y="209020"/>
                    <a:pt x="57305" y="215370"/>
                  </a:cubicBezTo>
                  <a:cubicBezTo>
                    <a:pt x="54130" y="221720"/>
                    <a:pt x="49367" y="222514"/>
                    <a:pt x="47780" y="229658"/>
                  </a:cubicBezTo>
                  <a:cubicBezTo>
                    <a:pt x="46192" y="236802"/>
                    <a:pt x="47780" y="258233"/>
                    <a:pt x="47780" y="258233"/>
                  </a:cubicBezTo>
                  <a:cubicBezTo>
                    <a:pt x="47780" y="266964"/>
                    <a:pt x="50161" y="276489"/>
                    <a:pt x="47780" y="282045"/>
                  </a:cubicBezTo>
                  <a:cubicBezTo>
                    <a:pt x="45399" y="287601"/>
                    <a:pt x="38255" y="287601"/>
                    <a:pt x="33493" y="291570"/>
                  </a:cubicBezTo>
                  <a:cubicBezTo>
                    <a:pt x="28731" y="295539"/>
                    <a:pt x="24761" y="299508"/>
                    <a:pt x="19205" y="305858"/>
                  </a:cubicBezTo>
                  <a:cubicBezTo>
                    <a:pt x="13649" y="312208"/>
                    <a:pt x="1742" y="318558"/>
                    <a:pt x="155" y="329670"/>
                  </a:cubicBezTo>
                  <a:cubicBezTo>
                    <a:pt x="-1432" y="340782"/>
                    <a:pt x="9680" y="372533"/>
                    <a:pt x="9680" y="372533"/>
                  </a:cubicBezTo>
                  <a:lnTo>
                    <a:pt x="9680" y="37253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16"/>
          <p:cNvGrpSpPr/>
          <p:nvPr/>
        </p:nvGrpSpPr>
        <p:grpSpPr>
          <a:xfrm>
            <a:off x="3257625" y="843558"/>
            <a:ext cx="2628750" cy="1884640"/>
            <a:chOff x="5011041" y="1508305"/>
            <a:chExt cx="3630308" cy="2797700"/>
          </a:xfrm>
        </p:grpSpPr>
        <p:pic>
          <p:nvPicPr>
            <p:cNvPr id="14" name="Picture 4" descr="https://upload.wikimedia.org/wikipedia/commons/thumb/6/6a/Relief_Map_of_Far_Eastern_Federal_District.jpg/1024px-Relief_Map_of_Far_Eastern_Federal_District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38"/>
            <a:stretch/>
          </p:blipFill>
          <p:spPr bwMode="auto">
            <a:xfrm>
              <a:off x="5011041" y="1508305"/>
              <a:ext cx="3630308" cy="279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олилиния 14"/>
            <p:cNvSpPr/>
            <p:nvPr/>
          </p:nvSpPr>
          <p:spPr>
            <a:xfrm>
              <a:off x="5746374" y="2613898"/>
              <a:ext cx="114746" cy="228179"/>
            </a:xfrm>
            <a:custGeom>
              <a:avLst/>
              <a:gdLst>
                <a:gd name="connsiteX0" fmla="*/ 10583 w 105863"/>
                <a:gd name="connsiteY0" fmla="*/ 0 h 204788"/>
                <a:gd name="connsiteX1" fmla="*/ 1058 w 105863"/>
                <a:gd name="connsiteY1" fmla="*/ 52388 h 204788"/>
                <a:gd name="connsiteX2" fmla="*/ 1058 w 105863"/>
                <a:gd name="connsiteY2" fmla="*/ 76200 h 204788"/>
                <a:gd name="connsiteX3" fmla="*/ 1058 w 105863"/>
                <a:gd name="connsiteY3" fmla="*/ 95250 h 204788"/>
                <a:gd name="connsiteX4" fmla="*/ 15345 w 105863"/>
                <a:gd name="connsiteY4" fmla="*/ 109538 h 204788"/>
                <a:gd name="connsiteX5" fmla="*/ 43920 w 105863"/>
                <a:gd name="connsiteY5" fmla="*/ 123825 h 204788"/>
                <a:gd name="connsiteX6" fmla="*/ 62970 w 105863"/>
                <a:gd name="connsiteY6" fmla="*/ 123825 h 204788"/>
                <a:gd name="connsiteX7" fmla="*/ 62970 w 105863"/>
                <a:gd name="connsiteY7" fmla="*/ 157163 h 204788"/>
                <a:gd name="connsiteX8" fmla="*/ 86783 w 105863"/>
                <a:gd name="connsiteY8" fmla="*/ 157163 h 204788"/>
                <a:gd name="connsiteX9" fmla="*/ 105833 w 105863"/>
                <a:gd name="connsiteY9" fmla="*/ 166688 h 204788"/>
                <a:gd name="connsiteX10" fmla="*/ 91545 w 105863"/>
                <a:gd name="connsiteY10" fmla="*/ 180975 h 204788"/>
                <a:gd name="connsiteX11" fmla="*/ 72495 w 105863"/>
                <a:gd name="connsiteY11" fmla="*/ 200025 h 204788"/>
                <a:gd name="connsiteX12" fmla="*/ 62970 w 105863"/>
                <a:gd name="connsiteY12" fmla="*/ 204788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863" h="204788">
                  <a:moveTo>
                    <a:pt x="10583" y="0"/>
                  </a:moveTo>
                  <a:cubicBezTo>
                    <a:pt x="6614" y="19844"/>
                    <a:pt x="2645" y="39688"/>
                    <a:pt x="1058" y="52388"/>
                  </a:cubicBezTo>
                  <a:cubicBezTo>
                    <a:pt x="-529" y="65088"/>
                    <a:pt x="1058" y="76200"/>
                    <a:pt x="1058" y="76200"/>
                  </a:cubicBezTo>
                  <a:cubicBezTo>
                    <a:pt x="1058" y="83344"/>
                    <a:pt x="-1323" y="89694"/>
                    <a:pt x="1058" y="95250"/>
                  </a:cubicBezTo>
                  <a:cubicBezTo>
                    <a:pt x="3439" y="100806"/>
                    <a:pt x="8201" y="104776"/>
                    <a:pt x="15345" y="109538"/>
                  </a:cubicBezTo>
                  <a:cubicBezTo>
                    <a:pt x="22489" y="114300"/>
                    <a:pt x="35983" y="121444"/>
                    <a:pt x="43920" y="123825"/>
                  </a:cubicBezTo>
                  <a:cubicBezTo>
                    <a:pt x="51857" y="126206"/>
                    <a:pt x="59795" y="118269"/>
                    <a:pt x="62970" y="123825"/>
                  </a:cubicBezTo>
                  <a:cubicBezTo>
                    <a:pt x="66145" y="129381"/>
                    <a:pt x="59001" y="151607"/>
                    <a:pt x="62970" y="157163"/>
                  </a:cubicBezTo>
                  <a:cubicBezTo>
                    <a:pt x="66939" y="162719"/>
                    <a:pt x="79639" y="155576"/>
                    <a:pt x="86783" y="157163"/>
                  </a:cubicBezTo>
                  <a:cubicBezTo>
                    <a:pt x="93927" y="158751"/>
                    <a:pt x="105039" y="162719"/>
                    <a:pt x="105833" y="166688"/>
                  </a:cubicBezTo>
                  <a:cubicBezTo>
                    <a:pt x="106627" y="170657"/>
                    <a:pt x="91545" y="180975"/>
                    <a:pt x="91545" y="180975"/>
                  </a:cubicBezTo>
                  <a:cubicBezTo>
                    <a:pt x="85989" y="186531"/>
                    <a:pt x="77257" y="196056"/>
                    <a:pt x="72495" y="200025"/>
                  </a:cubicBezTo>
                  <a:cubicBezTo>
                    <a:pt x="67733" y="203994"/>
                    <a:pt x="62970" y="204788"/>
                    <a:pt x="62970" y="204788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540043" y="2836771"/>
              <a:ext cx="279748" cy="202432"/>
            </a:xfrm>
            <a:custGeom>
              <a:avLst/>
              <a:gdLst>
                <a:gd name="connsiteX0" fmla="*/ 258091 w 258091"/>
                <a:gd name="connsiteY0" fmla="*/ 0 h 181680"/>
                <a:gd name="connsiteX1" fmla="*/ 234278 w 258091"/>
                <a:gd name="connsiteY1" fmla="*/ 47625 h 181680"/>
                <a:gd name="connsiteX2" fmla="*/ 234278 w 258091"/>
                <a:gd name="connsiteY2" fmla="*/ 52388 h 181680"/>
                <a:gd name="connsiteX3" fmla="*/ 234278 w 258091"/>
                <a:gd name="connsiteY3" fmla="*/ 71438 h 181680"/>
                <a:gd name="connsiteX4" fmla="*/ 229516 w 258091"/>
                <a:gd name="connsiteY4" fmla="*/ 85725 h 181680"/>
                <a:gd name="connsiteX5" fmla="*/ 224753 w 258091"/>
                <a:gd name="connsiteY5" fmla="*/ 104775 h 181680"/>
                <a:gd name="connsiteX6" fmla="*/ 248566 w 258091"/>
                <a:gd name="connsiteY6" fmla="*/ 123825 h 181680"/>
                <a:gd name="connsiteX7" fmla="*/ 248566 w 258091"/>
                <a:gd name="connsiteY7" fmla="*/ 138113 h 181680"/>
                <a:gd name="connsiteX8" fmla="*/ 243803 w 258091"/>
                <a:gd name="connsiteY8" fmla="*/ 157163 h 181680"/>
                <a:gd name="connsiteX9" fmla="*/ 229516 w 258091"/>
                <a:gd name="connsiteY9" fmla="*/ 161925 h 181680"/>
                <a:gd name="connsiteX10" fmla="*/ 205703 w 258091"/>
                <a:gd name="connsiteY10" fmla="*/ 161925 h 181680"/>
                <a:gd name="connsiteX11" fmla="*/ 191416 w 258091"/>
                <a:gd name="connsiteY11" fmla="*/ 152400 h 181680"/>
                <a:gd name="connsiteX12" fmla="*/ 158078 w 258091"/>
                <a:gd name="connsiteY12" fmla="*/ 166688 h 181680"/>
                <a:gd name="connsiteX13" fmla="*/ 139028 w 258091"/>
                <a:gd name="connsiteY13" fmla="*/ 171450 h 181680"/>
                <a:gd name="connsiteX14" fmla="*/ 96166 w 258091"/>
                <a:gd name="connsiteY14" fmla="*/ 180975 h 181680"/>
                <a:gd name="connsiteX15" fmla="*/ 67591 w 258091"/>
                <a:gd name="connsiteY15" fmla="*/ 180975 h 181680"/>
                <a:gd name="connsiteX16" fmla="*/ 43778 w 258091"/>
                <a:gd name="connsiteY16" fmla="*/ 180975 h 181680"/>
                <a:gd name="connsiteX17" fmla="*/ 24728 w 258091"/>
                <a:gd name="connsiteY17" fmla="*/ 180975 h 181680"/>
                <a:gd name="connsiteX18" fmla="*/ 10441 w 258091"/>
                <a:gd name="connsiteY18" fmla="*/ 176213 h 181680"/>
                <a:gd name="connsiteX19" fmla="*/ 916 w 258091"/>
                <a:gd name="connsiteY19" fmla="*/ 176213 h 181680"/>
                <a:gd name="connsiteX20" fmla="*/ 916 w 258091"/>
                <a:gd name="connsiteY20" fmla="*/ 166688 h 181680"/>
                <a:gd name="connsiteX21" fmla="*/ 5678 w 258091"/>
                <a:gd name="connsiteY21" fmla="*/ 142875 h 181680"/>
                <a:gd name="connsiteX22" fmla="*/ 29491 w 258091"/>
                <a:gd name="connsiteY22" fmla="*/ 138113 h 181680"/>
                <a:gd name="connsiteX23" fmla="*/ 43778 w 258091"/>
                <a:gd name="connsiteY23" fmla="*/ 119063 h 181680"/>
                <a:gd name="connsiteX24" fmla="*/ 43778 w 258091"/>
                <a:gd name="connsiteY24" fmla="*/ 104775 h 181680"/>
                <a:gd name="connsiteX25" fmla="*/ 19966 w 258091"/>
                <a:gd name="connsiteY25" fmla="*/ 104775 h 181680"/>
                <a:gd name="connsiteX26" fmla="*/ 5678 w 258091"/>
                <a:gd name="connsiteY26" fmla="*/ 104775 h 181680"/>
                <a:gd name="connsiteX27" fmla="*/ 5678 w 258091"/>
                <a:gd name="connsiteY27" fmla="*/ 104775 h 18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091" h="181680">
                  <a:moveTo>
                    <a:pt x="258091" y="0"/>
                  </a:moveTo>
                  <a:lnTo>
                    <a:pt x="234278" y="47625"/>
                  </a:lnTo>
                  <a:cubicBezTo>
                    <a:pt x="230309" y="56356"/>
                    <a:pt x="234278" y="52388"/>
                    <a:pt x="234278" y="52388"/>
                  </a:cubicBezTo>
                  <a:lnTo>
                    <a:pt x="234278" y="71438"/>
                  </a:lnTo>
                  <a:cubicBezTo>
                    <a:pt x="233484" y="76994"/>
                    <a:pt x="229516" y="85725"/>
                    <a:pt x="229516" y="85725"/>
                  </a:cubicBezTo>
                  <a:cubicBezTo>
                    <a:pt x="227929" y="91281"/>
                    <a:pt x="224753" y="104775"/>
                    <a:pt x="224753" y="104775"/>
                  </a:cubicBezTo>
                  <a:cubicBezTo>
                    <a:pt x="227928" y="111125"/>
                    <a:pt x="248566" y="123825"/>
                    <a:pt x="248566" y="123825"/>
                  </a:cubicBezTo>
                  <a:cubicBezTo>
                    <a:pt x="252535" y="129381"/>
                    <a:pt x="248566" y="138113"/>
                    <a:pt x="248566" y="138113"/>
                  </a:cubicBezTo>
                  <a:cubicBezTo>
                    <a:pt x="247772" y="143669"/>
                    <a:pt x="243803" y="157163"/>
                    <a:pt x="243803" y="157163"/>
                  </a:cubicBezTo>
                  <a:cubicBezTo>
                    <a:pt x="240628" y="161132"/>
                    <a:pt x="235866" y="161131"/>
                    <a:pt x="229516" y="161925"/>
                  </a:cubicBezTo>
                  <a:cubicBezTo>
                    <a:pt x="223166" y="162719"/>
                    <a:pt x="212053" y="163513"/>
                    <a:pt x="205703" y="161925"/>
                  </a:cubicBezTo>
                  <a:cubicBezTo>
                    <a:pt x="199353" y="160338"/>
                    <a:pt x="199353" y="151606"/>
                    <a:pt x="191416" y="152400"/>
                  </a:cubicBezTo>
                  <a:cubicBezTo>
                    <a:pt x="183479" y="153194"/>
                    <a:pt x="166809" y="163513"/>
                    <a:pt x="158078" y="166688"/>
                  </a:cubicBezTo>
                  <a:cubicBezTo>
                    <a:pt x="149347" y="169863"/>
                    <a:pt x="139028" y="171450"/>
                    <a:pt x="139028" y="171450"/>
                  </a:cubicBezTo>
                  <a:cubicBezTo>
                    <a:pt x="128709" y="173831"/>
                    <a:pt x="108072" y="179388"/>
                    <a:pt x="96166" y="180975"/>
                  </a:cubicBezTo>
                  <a:cubicBezTo>
                    <a:pt x="84260" y="182562"/>
                    <a:pt x="67591" y="180975"/>
                    <a:pt x="67591" y="180975"/>
                  </a:cubicBezTo>
                  <a:lnTo>
                    <a:pt x="43778" y="180975"/>
                  </a:lnTo>
                  <a:cubicBezTo>
                    <a:pt x="36634" y="180975"/>
                    <a:pt x="30284" y="181769"/>
                    <a:pt x="24728" y="180975"/>
                  </a:cubicBezTo>
                  <a:cubicBezTo>
                    <a:pt x="19172" y="180181"/>
                    <a:pt x="14410" y="177007"/>
                    <a:pt x="10441" y="176213"/>
                  </a:cubicBezTo>
                  <a:cubicBezTo>
                    <a:pt x="6472" y="175419"/>
                    <a:pt x="2503" y="177800"/>
                    <a:pt x="916" y="176213"/>
                  </a:cubicBezTo>
                  <a:cubicBezTo>
                    <a:pt x="-671" y="174626"/>
                    <a:pt x="122" y="172244"/>
                    <a:pt x="916" y="166688"/>
                  </a:cubicBezTo>
                  <a:cubicBezTo>
                    <a:pt x="1710" y="161132"/>
                    <a:pt x="916" y="147637"/>
                    <a:pt x="5678" y="142875"/>
                  </a:cubicBezTo>
                  <a:cubicBezTo>
                    <a:pt x="10440" y="138113"/>
                    <a:pt x="23141" y="142082"/>
                    <a:pt x="29491" y="138113"/>
                  </a:cubicBezTo>
                  <a:cubicBezTo>
                    <a:pt x="35841" y="134144"/>
                    <a:pt x="41397" y="124619"/>
                    <a:pt x="43778" y="119063"/>
                  </a:cubicBezTo>
                  <a:cubicBezTo>
                    <a:pt x="46159" y="113507"/>
                    <a:pt x="47747" y="107156"/>
                    <a:pt x="43778" y="104775"/>
                  </a:cubicBezTo>
                  <a:cubicBezTo>
                    <a:pt x="39809" y="102394"/>
                    <a:pt x="19966" y="104775"/>
                    <a:pt x="19966" y="104775"/>
                  </a:cubicBezTo>
                  <a:lnTo>
                    <a:pt x="5678" y="104775"/>
                  </a:lnTo>
                  <a:lnTo>
                    <a:pt x="5678" y="10477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20"/>
          <p:cNvGrpSpPr/>
          <p:nvPr/>
        </p:nvGrpSpPr>
        <p:grpSpPr>
          <a:xfrm>
            <a:off x="6047706" y="843558"/>
            <a:ext cx="2628750" cy="1884640"/>
            <a:chOff x="5016711" y="1508305"/>
            <a:chExt cx="3624638" cy="279770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3990" r="19064"/>
            <a:stretch/>
          </p:blipFill>
          <p:spPr bwMode="auto">
            <a:xfrm>
              <a:off x="5016711" y="1508305"/>
              <a:ext cx="3624638" cy="279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олилиния 18"/>
            <p:cNvSpPr/>
            <p:nvPr/>
          </p:nvSpPr>
          <p:spPr>
            <a:xfrm>
              <a:off x="6648848" y="3372726"/>
              <a:ext cx="304089" cy="80319"/>
            </a:xfrm>
            <a:custGeom>
              <a:avLst/>
              <a:gdLst>
                <a:gd name="connsiteX0" fmla="*/ 0 w 280987"/>
                <a:gd name="connsiteY0" fmla="*/ 0 h 72085"/>
                <a:gd name="connsiteX1" fmla="*/ 28575 w 280987"/>
                <a:gd name="connsiteY1" fmla="*/ 47625 h 72085"/>
                <a:gd name="connsiteX2" fmla="*/ 66675 w 280987"/>
                <a:gd name="connsiteY2" fmla="*/ 33337 h 72085"/>
                <a:gd name="connsiteX3" fmla="*/ 100012 w 280987"/>
                <a:gd name="connsiteY3" fmla="*/ 42862 h 72085"/>
                <a:gd name="connsiteX4" fmla="*/ 114300 w 280987"/>
                <a:gd name="connsiteY4" fmla="*/ 52387 h 72085"/>
                <a:gd name="connsiteX5" fmla="*/ 147637 w 280987"/>
                <a:gd name="connsiteY5" fmla="*/ 57150 h 72085"/>
                <a:gd name="connsiteX6" fmla="*/ 176212 w 280987"/>
                <a:gd name="connsiteY6" fmla="*/ 66675 h 72085"/>
                <a:gd name="connsiteX7" fmla="*/ 200025 w 280987"/>
                <a:gd name="connsiteY7" fmla="*/ 71437 h 72085"/>
                <a:gd name="connsiteX8" fmla="*/ 223837 w 280987"/>
                <a:gd name="connsiteY8" fmla="*/ 52387 h 72085"/>
                <a:gd name="connsiteX9" fmla="*/ 242887 w 280987"/>
                <a:gd name="connsiteY9" fmla="*/ 42862 h 72085"/>
                <a:gd name="connsiteX10" fmla="*/ 257175 w 280987"/>
                <a:gd name="connsiteY10" fmla="*/ 38100 h 72085"/>
                <a:gd name="connsiteX11" fmla="*/ 280987 w 280987"/>
                <a:gd name="connsiteY11" fmla="*/ 38100 h 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987" h="72085">
                  <a:moveTo>
                    <a:pt x="0" y="0"/>
                  </a:moveTo>
                  <a:cubicBezTo>
                    <a:pt x="8731" y="21034"/>
                    <a:pt x="17463" y="42069"/>
                    <a:pt x="28575" y="47625"/>
                  </a:cubicBezTo>
                  <a:cubicBezTo>
                    <a:pt x="39688" y="53181"/>
                    <a:pt x="54769" y="34131"/>
                    <a:pt x="66675" y="33337"/>
                  </a:cubicBezTo>
                  <a:cubicBezTo>
                    <a:pt x="78581" y="32543"/>
                    <a:pt x="92074" y="39687"/>
                    <a:pt x="100012" y="42862"/>
                  </a:cubicBezTo>
                  <a:cubicBezTo>
                    <a:pt x="107950" y="46037"/>
                    <a:pt x="106363" y="50006"/>
                    <a:pt x="114300" y="52387"/>
                  </a:cubicBezTo>
                  <a:cubicBezTo>
                    <a:pt x="122237" y="54768"/>
                    <a:pt x="137318" y="54769"/>
                    <a:pt x="147637" y="57150"/>
                  </a:cubicBezTo>
                  <a:cubicBezTo>
                    <a:pt x="157956" y="59531"/>
                    <a:pt x="167481" y="64294"/>
                    <a:pt x="176212" y="66675"/>
                  </a:cubicBezTo>
                  <a:cubicBezTo>
                    <a:pt x="184943" y="69056"/>
                    <a:pt x="192088" y="73818"/>
                    <a:pt x="200025" y="71437"/>
                  </a:cubicBezTo>
                  <a:cubicBezTo>
                    <a:pt x="207962" y="69056"/>
                    <a:pt x="216693" y="57149"/>
                    <a:pt x="223837" y="52387"/>
                  </a:cubicBezTo>
                  <a:cubicBezTo>
                    <a:pt x="230981" y="47625"/>
                    <a:pt x="237331" y="45243"/>
                    <a:pt x="242887" y="42862"/>
                  </a:cubicBezTo>
                  <a:cubicBezTo>
                    <a:pt x="248443" y="40481"/>
                    <a:pt x="250825" y="38894"/>
                    <a:pt x="257175" y="38100"/>
                  </a:cubicBezTo>
                  <a:cubicBezTo>
                    <a:pt x="263525" y="37306"/>
                    <a:pt x="280987" y="38100"/>
                    <a:pt x="280987" y="381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947783" y="3378032"/>
              <a:ext cx="253909" cy="366148"/>
            </a:xfrm>
            <a:custGeom>
              <a:avLst/>
              <a:gdLst>
                <a:gd name="connsiteX0" fmla="*/ 0 w 234619"/>
                <a:gd name="connsiteY0" fmla="*/ 23813 h 328613"/>
                <a:gd name="connsiteX1" fmla="*/ 71437 w 234619"/>
                <a:gd name="connsiteY1" fmla="*/ 9525 h 328613"/>
                <a:gd name="connsiteX2" fmla="*/ 104775 w 234619"/>
                <a:gd name="connsiteY2" fmla="*/ 0 h 328613"/>
                <a:gd name="connsiteX3" fmla="*/ 123825 w 234619"/>
                <a:gd name="connsiteY3" fmla="*/ 9525 h 328613"/>
                <a:gd name="connsiteX4" fmla="*/ 128587 w 234619"/>
                <a:gd name="connsiteY4" fmla="*/ 42863 h 328613"/>
                <a:gd name="connsiteX5" fmla="*/ 133350 w 234619"/>
                <a:gd name="connsiteY5" fmla="*/ 66675 h 328613"/>
                <a:gd name="connsiteX6" fmla="*/ 147637 w 234619"/>
                <a:gd name="connsiteY6" fmla="*/ 85725 h 328613"/>
                <a:gd name="connsiteX7" fmla="*/ 171450 w 234619"/>
                <a:gd name="connsiteY7" fmla="*/ 90488 h 328613"/>
                <a:gd name="connsiteX8" fmla="*/ 200025 w 234619"/>
                <a:gd name="connsiteY8" fmla="*/ 90488 h 328613"/>
                <a:gd name="connsiteX9" fmla="*/ 219075 w 234619"/>
                <a:gd name="connsiteY9" fmla="*/ 109538 h 328613"/>
                <a:gd name="connsiteX10" fmla="*/ 219075 w 234619"/>
                <a:gd name="connsiteY10" fmla="*/ 128588 h 328613"/>
                <a:gd name="connsiteX11" fmla="*/ 223837 w 234619"/>
                <a:gd name="connsiteY11" fmla="*/ 157163 h 328613"/>
                <a:gd name="connsiteX12" fmla="*/ 233362 w 234619"/>
                <a:gd name="connsiteY12" fmla="*/ 166688 h 328613"/>
                <a:gd name="connsiteX13" fmla="*/ 233362 w 234619"/>
                <a:gd name="connsiteY13" fmla="*/ 200025 h 328613"/>
                <a:gd name="connsiteX14" fmla="*/ 228600 w 234619"/>
                <a:gd name="connsiteY14" fmla="*/ 219075 h 328613"/>
                <a:gd name="connsiteX15" fmla="*/ 223837 w 234619"/>
                <a:gd name="connsiteY15" fmla="*/ 242888 h 328613"/>
                <a:gd name="connsiteX16" fmla="*/ 219075 w 234619"/>
                <a:gd name="connsiteY16" fmla="*/ 257175 h 328613"/>
                <a:gd name="connsiteX17" fmla="*/ 233362 w 234619"/>
                <a:gd name="connsiteY17" fmla="*/ 276225 h 328613"/>
                <a:gd name="connsiteX18" fmla="*/ 233362 w 234619"/>
                <a:gd name="connsiteY18" fmla="*/ 295275 h 328613"/>
                <a:gd name="connsiteX19" fmla="*/ 228600 w 234619"/>
                <a:gd name="connsiteY19" fmla="*/ 328613 h 328613"/>
                <a:gd name="connsiteX20" fmla="*/ 228600 w 234619"/>
                <a:gd name="connsiteY20" fmla="*/ 328613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4619" h="328613">
                  <a:moveTo>
                    <a:pt x="0" y="23813"/>
                  </a:moveTo>
                  <a:lnTo>
                    <a:pt x="71437" y="9525"/>
                  </a:lnTo>
                  <a:cubicBezTo>
                    <a:pt x="88900" y="5556"/>
                    <a:pt x="96044" y="0"/>
                    <a:pt x="104775" y="0"/>
                  </a:cubicBezTo>
                  <a:cubicBezTo>
                    <a:pt x="113506" y="0"/>
                    <a:pt x="119856" y="2381"/>
                    <a:pt x="123825" y="9525"/>
                  </a:cubicBezTo>
                  <a:cubicBezTo>
                    <a:pt x="127794" y="16669"/>
                    <a:pt x="127000" y="33338"/>
                    <a:pt x="128587" y="42863"/>
                  </a:cubicBezTo>
                  <a:cubicBezTo>
                    <a:pt x="130175" y="52388"/>
                    <a:pt x="130175" y="59531"/>
                    <a:pt x="133350" y="66675"/>
                  </a:cubicBezTo>
                  <a:cubicBezTo>
                    <a:pt x="136525" y="73819"/>
                    <a:pt x="141287" y="81756"/>
                    <a:pt x="147637" y="85725"/>
                  </a:cubicBezTo>
                  <a:cubicBezTo>
                    <a:pt x="153987" y="89694"/>
                    <a:pt x="162719" y="89694"/>
                    <a:pt x="171450" y="90488"/>
                  </a:cubicBezTo>
                  <a:cubicBezTo>
                    <a:pt x="180181" y="91282"/>
                    <a:pt x="192087" y="87313"/>
                    <a:pt x="200025" y="90488"/>
                  </a:cubicBezTo>
                  <a:cubicBezTo>
                    <a:pt x="207963" y="93663"/>
                    <a:pt x="215900" y="103188"/>
                    <a:pt x="219075" y="109538"/>
                  </a:cubicBezTo>
                  <a:cubicBezTo>
                    <a:pt x="222250" y="115888"/>
                    <a:pt x="218281" y="120651"/>
                    <a:pt x="219075" y="128588"/>
                  </a:cubicBezTo>
                  <a:cubicBezTo>
                    <a:pt x="219869" y="136525"/>
                    <a:pt x="221456" y="150813"/>
                    <a:pt x="223837" y="157163"/>
                  </a:cubicBezTo>
                  <a:cubicBezTo>
                    <a:pt x="226218" y="163513"/>
                    <a:pt x="231775" y="159544"/>
                    <a:pt x="233362" y="166688"/>
                  </a:cubicBezTo>
                  <a:cubicBezTo>
                    <a:pt x="234950" y="173832"/>
                    <a:pt x="234156" y="191294"/>
                    <a:pt x="233362" y="200025"/>
                  </a:cubicBezTo>
                  <a:cubicBezTo>
                    <a:pt x="232568" y="208756"/>
                    <a:pt x="230188" y="211931"/>
                    <a:pt x="228600" y="219075"/>
                  </a:cubicBezTo>
                  <a:cubicBezTo>
                    <a:pt x="227013" y="226219"/>
                    <a:pt x="225425" y="236538"/>
                    <a:pt x="223837" y="242888"/>
                  </a:cubicBezTo>
                  <a:cubicBezTo>
                    <a:pt x="222250" y="249238"/>
                    <a:pt x="217488" y="251619"/>
                    <a:pt x="219075" y="257175"/>
                  </a:cubicBezTo>
                  <a:cubicBezTo>
                    <a:pt x="220662" y="262731"/>
                    <a:pt x="230981" y="269875"/>
                    <a:pt x="233362" y="276225"/>
                  </a:cubicBezTo>
                  <a:cubicBezTo>
                    <a:pt x="235743" y="282575"/>
                    <a:pt x="234156" y="286544"/>
                    <a:pt x="233362" y="295275"/>
                  </a:cubicBezTo>
                  <a:cubicBezTo>
                    <a:pt x="232568" y="304006"/>
                    <a:pt x="228600" y="328613"/>
                    <a:pt x="228600" y="328613"/>
                  </a:cubicBezTo>
                  <a:lnTo>
                    <a:pt x="228600" y="32861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67744" y="5147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Горные реки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Выноска 1 26"/>
          <p:cNvSpPr/>
          <p:nvPr/>
        </p:nvSpPr>
        <p:spPr>
          <a:xfrm flipH="1">
            <a:off x="1331647" y="1988000"/>
            <a:ext cx="1627866" cy="439734"/>
          </a:xfrm>
          <a:prstGeom prst="borderCallout1">
            <a:avLst>
              <a:gd name="adj1" fmla="val -2775"/>
              <a:gd name="adj2" fmla="val 77941"/>
              <a:gd name="adj3" fmla="val -41021"/>
              <a:gd name="adj4" fmla="val 98823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Колорадо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 1 27"/>
          <p:cNvSpPr/>
          <p:nvPr/>
        </p:nvSpPr>
        <p:spPr>
          <a:xfrm flipH="1">
            <a:off x="4067944" y="1566011"/>
            <a:ext cx="1627866" cy="439734"/>
          </a:xfrm>
          <a:prstGeom prst="borderCallout1">
            <a:avLst>
              <a:gd name="adj1" fmla="val 55938"/>
              <a:gd name="adj2" fmla="val 99749"/>
              <a:gd name="adj3" fmla="val 69067"/>
              <a:gd name="adj4" fmla="val 11336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Витим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 1 28"/>
          <p:cNvSpPr/>
          <p:nvPr/>
        </p:nvSpPr>
        <p:spPr>
          <a:xfrm flipH="1">
            <a:off x="6280819" y="1416248"/>
            <a:ext cx="1627866" cy="439734"/>
          </a:xfrm>
          <a:prstGeom prst="borderCallout1">
            <a:avLst>
              <a:gd name="adj1" fmla="val 99973"/>
              <a:gd name="adj2" fmla="val 32343"/>
              <a:gd name="adj3" fmla="val 152245"/>
              <a:gd name="adj4" fmla="val 33400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Кубань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96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рямоугольник 298"/>
          <p:cNvSpPr/>
          <p:nvPr/>
        </p:nvSpPr>
        <p:spPr>
          <a:xfrm>
            <a:off x="0" y="0"/>
            <a:ext cx="9146445" cy="3897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0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924" y="212032"/>
            <a:ext cx="2540548" cy="11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6" y="27484"/>
            <a:ext cx="2009400" cy="8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008" y="64481"/>
            <a:ext cx="2272784" cy="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332938" y="907435"/>
            <a:ext cx="2462775" cy="2241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764756" y="907435"/>
            <a:ext cx="128215" cy="5841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4" r="2684" b="4328"/>
          <a:stretch/>
        </p:blipFill>
        <p:spPr>
          <a:xfrm>
            <a:off x="0" y="769397"/>
            <a:ext cx="9146445" cy="4374103"/>
          </a:xfrm>
          <a:prstGeom prst="rect">
            <a:avLst/>
          </a:prstGeom>
        </p:spPr>
      </p:pic>
      <p:sp>
        <p:nvSpPr>
          <p:cNvPr id="190" name="Скругленный прямоугольник 189"/>
          <p:cNvSpPr/>
          <p:nvPr/>
        </p:nvSpPr>
        <p:spPr>
          <a:xfrm>
            <a:off x="5429256" y="1142990"/>
            <a:ext cx="3286148" cy="122413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выходы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твердых горных пород в русле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928926" y="0"/>
            <a:ext cx="378621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Пороги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47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57" b="5346"/>
          <a:stretch/>
        </p:blipFill>
        <p:spPr bwMode="auto">
          <a:xfrm>
            <a:off x="0" y="-92546"/>
            <a:ext cx="9144000" cy="52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172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6445" cy="40119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924" y="212032"/>
            <a:ext cx="2540548" cy="11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6" y="27484"/>
            <a:ext cx="2009400" cy="8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0" r="2505" b="8244"/>
          <a:stretch/>
        </p:blipFill>
        <p:spPr>
          <a:xfrm>
            <a:off x="0" y="1225253"/>
            <a:ext cx="9144000" cy="3918265"/>
          </a:xfrm>
          <a:prstGeom prst="rect">
            <a:avLst/>
          </a:prstGeom>
        </p:spPr>
      </p:pic>
      <p:pic>
        <p:nvPicPr>
          <p:cNvPr id="24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008" y="64481"/>
            <a:ext cx="2272784" cy="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714612" y="0"/>
            <a:ext cx="4214842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Водопады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2066" y="1214428"/>
            <a:ext cx="3786214" cy="129215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падение воды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реке с уступа, пересекающего русло.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05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upercoolpics.com/wp-content/uploads/2012/05/6700767-990x6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2" b="9778"/>
          <a:stretch/>
        </p:blipFill>
        <p:spPr bwMode="auto">
          <a:xfrm>
            <a:off x="1" y="-1"/>
            <a:ext cx="918051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6" y="55164"/>
            <a:ext cx="2206106" cy="1652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6446" y="3344297"/>
            <a:ext cx="3286148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sz="3200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1054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22351" y="322659"/>
            <a:ext cx="72008" cy="7200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552" y="381971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Анхель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8" y="214296"/>
            <a:ext cx="3357554" cy="15081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Анхель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самый высокий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водопад в мире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11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.artfile.me/wallpaper/26-04-2013/3000x1989/priroda-reki-ozera-kanada-717604.jpg"/>
          <p:cNvPicPr>
            <a:picLocks noChangeAspect="1" noChangeArrowheads="1"/>
          </p:cNvPicPr>
          <p:nvPr/>
        </p:nvPicPr>
        <p:blipFill>
          <a:blip r:embed="rId3" cstate="print"/>
          <a:srcRect t="6805" b="4905"/>
          <a:stretch>
            <a:fillRect/>
          </a:stretch>
        </p:blipFill>
        <p:spPr bwMode="auto">
          <a:xfrm>
            <a:off x="-32" y="0"/>
            <a:ext cx="9144032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78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ds05.infourok.ru/uploads/ex/1061/00004af8-4008d2f6/img9.jpg"/>
          <p:cNvPicPr>
            <a:picLocks noChangeAspect="1" noChangeArrowheads="1"/>
          </p:cNvPicPr>
          <p:nvPr/>
        </p:nvPicPr>
        <p:blipFill>
          <a:blip r:embed="rId2"/>
          <a:srcRect t="14491" b="4259"/>
          <a:stretch>
            <a:fillRect/>
          </a:stretch>
        </p:blipFill>
        <p:spPr bwMode="auto">
          <a:xfrm>
            <a:off x="346258" y="1"/>
            <a:ext cx="8440584" cy="51435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786050" y="714362"/>
            <a:ext cx="3571900" cy="64294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86050" y="571486"/>
            <a:ext cx="3643338" cy="85725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Значение рек:</a:t>
            </a:r>
            <a:endParaRPr lang="en-US" sz="3600" b="1" dirty="0" smtClean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1453588"/>
            <a:ext cx="84296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На каком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материке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протекает река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На территории каких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стран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протекает река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Где находится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исток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реки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Где находится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устье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реки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В каком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протекает река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Назовите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притоки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8929718" cy="128588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Практическая работа №2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«Описание реки по плану»</a:t>
            </a:r>
            <a:endParaRPr lang="en-US" sz="36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rfmaps.ru/images/fizicheskaja-karta-rossii.jpg"/>
          <p:cNvPicPr>
            <a:picLocks noChangeAspect="1" noChangeArrowheads="1"/>
          </p:cNvPicPr>
          <p:nvPr/>
        </p:nvPicPr>
        <p:blipFill>
          <a:blip r:embed="rId2"/>
          <a:srcRect l="9709" t="13153" r="9709" b="1121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 flipH="1">
            <a:off x="1500166" y="4286262"/>
            <a:ext cx="1703388" cy="668338"/>
          </a:xfrm>
          <a:prstGeom prst="wedgeRoundRectCallout">
            <a:avLst>
              <a:gd name="adj1" fmla="val -80888"/>
              <a:gd name="adj2" fmla="val -9248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р. Обь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30" b="54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28728" y="1214428"/>
            <a:ext cx="6429420" cy="144643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Режим реки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это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изменение уровня воды в реке в течение года.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42778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.fotokto.ru/photo/full/406/4067905.jpg"/>
          <p:cNvPicPr>
            <a:picLocks noChangeAspect="1" noChangeArrowheads="1"/>
          </p:cNvPicPr>
          <p:nvPr/>
        </p:nvPicPr>
        <p:blipFill>
          <a:blip r:embed="rId2"/>
          <a:srcRect l="4971" t="17729" r="1180" b="4458"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143504" y="3071816"/>
            <a:ext cx="3786214" cy="121444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закономерный, ожидаемый,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длительный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подъем уровня 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28860" y="71420"/>
            <a:ext cx="485778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Половодье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mtdata.ru/u23/photo5AAD/20917286206-0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714876" y="1571618"/>
            <a:ext cx="4071966" cy="107157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кратковременный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внезапный подъем уровня воды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28860" y="71420"/>
            <a:ext cx="485778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Паводок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upload.wikimedia.org/wikipedia/commons/1/1a/%D0%A2%D1%83%D1%80%D0%B0_%D0%B2_%D0%92%D0%B5%D1%80%D1%85%D0%BE%D1%82%D1%83%D1%80%D1%8C%D0%B5.jpg"/>
          <p:cNvPicPr>
            <a:picLocks noChangeAspect="1" noChangeArrowheads="1"/>
          </p:cNvPicPr>
          <p:nvPr/>
        </p:nvPicPr>
        <p:blipFill>
          <a:blip r:embed="rId2" cstate="print"/>
          <a:srcRect t="18319" b="10256"/>
          <a:stretch>
            <a:fillRect/>
          </a:stretch>
        </p:blipFill>
        <p:spPr bwMode="auto">
          <a:xfrm>
            <a:off x="0" y="0"/>
            <a:ext cx="9158356" cy="51435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857752" y="1142990"/>
            <a:ext cx="4071966" cy="121444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период, который характеризуется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снижением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уровня воды в реках.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28860" y="71420"/>
            <a:ext cx="485778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Межень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28860" y="71420"/>
            <a:ext cx="485778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Типы рек: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pic>
        <p:nvPicPr>
          <p:cNvPr id="72706" name="Picture 2" descr="http://www.fm-ukraine.com/wp-content/uploads/2017/06/dnister-3-dni-main-960x450.jpg"/>
          <p:cNvPicPr>
            <a:picLocks noChangeAspect="1" noChangeArrowheads="1"/>
          </p:cNvPicPr>
          <p:nvPr/>
        </p:nvPicPr>
        <p:blipFill>
          <a:blip r:embed="rId2"/>
          <a:srcRect l="39149" t="8333" r="13975" b="8333"/>
          <a:stretch>
            <a:fillRect/>
          </a:stretch>
        </p:blipFill>
        <p:spPr bwMode="auto">
          <a:xfrm>
            <a:off x="71438" y="1214428"/>
            <a:ext cx="4286248" cy="3571900"/>
          </a:xfrm>
          <a:prstGeom prst="rect">
            <a:avLst/>
          </a:prstGeom>
          <a:noFill/>
        </p:spPr>
      </p:pic>
      <p:pic>
        <p:nvPicPr>
          <p:cNvPr id="72708" name="Picture 4" descr="https://i.artfile.me/wallpaper/03-11-2014/2048x1367/priroda-vodopady-vodopad-les-reka-879705.jpg"/>
          <p:cNvPicPr>
            <a:picLocks noChangeAspect="1" noChangeArrowheads="1"/>
          </p:cNvPicPr>
          <p:nvPr/>
        </p:nvPicPr>
        <p:blipFill>
          <a:blip r:embed="rId3" cstate="print"/>
          <a:srcRect l="16000" r="2667"/>
          <a:stretch>
            <a:fillRect/>
          </a:stretch>
        </p:blipFill>
        <p:spPr bwMode="auto">
          <a:xfrm>
            <a:off x="4714876" y="1210068"/>
            <a:ext cx="4357686" cy="357626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715008" y="1281106"/>
            <a:ext cx="2520950" cy="4333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Горные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9630" y="1281106"/>
            <a:ext cx="2519362" cy="4333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Равнинные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upload.wikimedia.org/wikipedia/commons/6/6e/MurrayBridgeMurrayRiver.JPG"/>
          <p:cNvPicPr>
            <a:picLocks noChangeAspect="1" noChangeArrowheads="1"/>
          </p:cNvPicPr>
          <p:nvPr/>
        </p:nvPicPr>
        <p:blipFill>
          <a:blip r:embed="rId2"/>
          <a:srcRect l="1173" t="11188" b="27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4429124" y="1214428"/>
            <a:ext cx="4286280" cy="27860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ротекают в основном по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ровной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местности;</a:t>
            </a:r>
          </a:p>
          <a:p>
            <a:pPr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меют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спокойное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течение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широкую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речную долину;</a:t>
            </a:r>
          </a:p>
          <a:p>
            <a:pPr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добны для судоходства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000100" y="214296"/>
            <a:ext cx="735811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Равнинные реки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47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6445" cy="6995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67744" y="5147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Равнинные реки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3890"/>
            <a:ext cx="2628750" cy="188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http://zabava-hotel.ru/images/stories/imagesbig/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625" y="2901503"/>
            <a:ext cx="2628750" cy="18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052" y="2901502"/>
            <a:ext cx="2630404" cy="188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67544" y="843558"/>
            <a:ext cx="2628750" cy="1878182"/>
            <a:chOff x="5004048" y="1491631"/>
            <a:chExt cx="3637300" cy="2831048"/>
          </a:xfrm>
        </p:grpSpPr>
        <p:pic>
          <p:nvPicPr>
            <p:cNvPr id="31" name="Picture 6" descr="https://upload.wikimedia.org/wikipedia/commons/thumb/b/b5/European_Russia_laea_relief_location_map_%28with_Crimea%29.jpg/640px-European_Russia_laea_relief_location_map_%28with_Crimea%2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94" t="43609"/>
            <a:stretch/>
          </p:blipFill>
          <p:spPr bwMode="auto">
            <a:xfrm>
              <a:off x="5004048" y="1491631"/>
              <a:ext cx="3637300" cy="283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олилиния 31"/>
            <p:cNvSpPr/>
            <p:nvPr/>
          </p:nvSpPr>
          <p:spPr>
            <a:xfrm>
              <a:off x="6463739" y="2371537"/>
              <a:ext cx="453431" cy="952558"/>
            </a:xfrm>
            <a:custGeom>
              <a:avLst/>
              <a:gdLst>
                <a:gd name="connsiteX0" fmla="*/ 21166 w 417524"/>
                <a:gd name="connsiteY0" fmla="*/ 852487 h 852487"/>
                <a:gd name="connsiteX1" fmla="*/ 73553 w 417524"/>
                <a:gd name="connsiteY1" fmla="*/ 838200 h 852487"/>
                <a:gd name="connsiteX2" fmla="*/ 116416 w 417524"/>
                <a:gd name="connsiteY2" fmla="*/ 828675 h 852487"/>
                <a:gd name="connsiteX3" fmla="*/ 140228 w 417524"/>
                <a:gd name="connsiteY3" fmla="*/ 809625 h 852487"/>
                <a:gd name="connsiteX4" fmla="*/ 149753 w 417524"/>
                <a:gd name="connsiteY4" fmla="*/ 795337 h 852487"/>
                <a:gd name="connsiteX5" fmla="*/ 187853 w 417524"/>
                <a:gd name="connsiteY5" fmla="*/ 781050 h 852487"/>
                <a:gd name="connsiteX6" fmla="*/ 235478 w 417524"/>
                <a:gd name="connsiteY6" fmla="*/ 790575 h 852487"/>
                <a:gd name="connsiteX7" fmla="*/ 297391 w 417524"/>
                <a:gd name="connsiteY7" fmla="*/ 790575 h 852487"/>
                <a:gd name="connsiteX8" fmla="*/ 335491 w 417524"/>
                <a:gd name="connsiteY8" fmla="*/ 733425 h 852487"/>
                <a:gd name="connsiteX9" fmla="*/ 364066 w 417524"/>
                <a:gd name="connsiteY9" fmla="*/ 676275 h 852487"/>
                <a:gd name="connsiteX10" fmla="*/ 387878 w 417524"/>
                <a:gd name="connsiteY10" fmla="*/ 642937 h 852487"/>
                <a:gd name="connsiteX11" fmla="*/ 397403 w 417524"/>
                <a:gd name="connsiteY11" fmla="*/ 619125 h 852487"/>
                <a:gd name="connsiteX12" fmla="*/ 416453 w 417524"/>
                <a:gd name="connsiteY12" fmla="*/ 609600 h 852487"/>
                <a:gd name="connsiteX13" fmla="*/ 411691 w 417524"/>
                <a:gd name="connsiteY13" fmla="*/ 576262 h 852487"/>
                <a:gd name="connsiteX14" fmla="*/ 383116 w 417524"/>
                <a:gd name="connsiteY14" fmla="*/ 547687 h 852487"/>
                <a:gd name="connsiteX15" fmla="*/ 359303 w 417524"/>
                <a:gd name="connsiteY15" fmla="*/ 576262 h 852487"/>
                <a:gd name="connsiteX16" fmla="*/ 321203 w 417524"/>
                <a:gd name="connsiteY16" fmla="*/ 552450 h 852487"/>
                <a:gd name="connsiteX17" fmla="*/ 292628 w 417524"/>
                <a:gd name="connsiteY17" fmla="*/ 542925 h 852487"/>
                <a:gd name="connsiteX18" fmla="*/ 249766 w 417524"/>
                <a:gd name="connsiteY18" fmla="*/ 542925 h 852487"/>
                <a:gd name="connsiteX19" fmla="*/ 211666 w 417524"/>
                <a:gd name="connsiteY19" fmla="*/ 528637 h 852487"/>
                <a:gd name="connsiteX20" fmla="*/ 202141 w 417524"/>
                <a:gd name="connsiteY20" fmla="*/ 514350 h 852487"/>
                <a:gd name="connsiteX21" fmla="*/ 164041 w 417524"/>
                <a:gd name="connsiteY21" fmla="*/ 500062 h 852487"/>
                <a:gd name="connsiteX22" fmla="*/ 159278 w 417524"/>
                <a:gd name="connsiteY22" fmla="*/ 481012 h 852487"/>
                <a:gd name="connsiteX23" fmla="*/ 125941 w 417524"/>
                <a:gd name="connsiteY23" fmla="*/ 471487 h 852487"/>
                <a:gd name="connsiteX24" fmla="*/ 106891 w 417524"/>
                <a:gd name="connsiteY24" fmla="*/ 466725 h 852487"/>
                <a:gd name="connsiteX25" fmla="*/ 106891 w 417524"/>
                <a:gd name="connsiteY25" fmla="*/ 438150 h 852487"/>
                <a:gd name="connsiteX26" fmla="*/ 92603 w 417524"/>
                <a:gd name="connsiteY26" fmla="*/ 409575 h 852487"/>
                <a:gd name="connsiteX27" fmla="*/ 83078 w 417524"/>
                <a:gd name="connsiteY27" fmla="*/ 366712 h 852487"/>
                <a:gd name="connsiteX28" fmla="*/ 44978 w 417524"/>
                <a:gd name="connsiteY28" fmla="*/ 347662 h 852487"/>
                <a:gd name="connsiteX29" fmla="*/ 30691 w 417524"/>
                <a:gd name="connsiteY29" fmla="*/ 342900 h 852487"/>
                <a:gd name="connsiteX30" fmla="*/ 30691 w 417524"/>
                <a:gd name="connsiteY30" fmla="*/ 285750 h 852487"/>
                <a:gd name="connsiteX31" fmla="*/ 49741 w 417524"/>
                <a:gd name="connsiteY31" fmla="*/ 228600 h 852487"/>
                <a:gd name="connsiteX32" fmla="*/ 25928 w 417524"/>
                <a:gd name="connsiteY32" fmla="*/ 180975 h 852487"/>
                <a:gd name="connsiteX33" fmla="*/ 30691 w 417524"/>
                <a:gd name="connsiteY33" fmla="*/ 123825 h 852487"/>
                <a:gd name="connsiteX34" fmla="*/ 44978 w 417524"/>
                <a:gd name="connsiteY34" fmla="*/ 76200 h 852487"/>
                <a:gd name="connsiteX35" fmla="*/ 44978 w 417524"/>
                <a:gd name="connsiteY35" fmla="*/ 47625 h 852487"/>
                <a:gd name="connsiteX36" fmla="*/ 30691 w 417524"/>
                <a:gd name="connsiteY36" fmla="*/ 23812 h 852487"/>
                <a:gd name="connsiteX37" fmla="*/ 2116 w 417524"/>
                <a:gd name="connsiteY37" fmla="*/ 9525 h 852487"/>
                <a:gd name="connsiteX38" fmla="*/ 2116 w 417524"/>
                <a:gd name="connsiteY38" fmla="*/ 0 h 852487"/>
                <a:gd name="connsiteX39" fmla="*/ 2116 w 417524"/>
                <a:gd name="connsiteY39" fmla="*/ 0 h 85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7524" h="852487">
                  <a:moveTo>
                    <a:pt x="21166" y="852487"/>
                  </a:moveTo>
                  <a:lnTo>
                    <a:pt x="73553" y="838200"/>
                  </a:lnTo>
                  <a:cubicBezTo>
                    <a:pt x="89428" y="834231"/>
                    <a:pt x="105304" y="833437"/>
                    <a:pt x="116416" y="828675"/>
                  </a:cubicBezTo>
                  <a:cubicBezTo>
                    <a:pt x="127528" y="823913"/>
                    <a:pt x="134672" y="815181"/>
                    <a:pt x="140228" y="809625"/>
                  </a:cubicBezTo>
                  <a:cubicBezTo>
                    <a:pt x="145784" y="804069"/>
                    <a:pt x="141816" y="800099"/>
                    <a:pt x="149753" y="795337"/>
                  </a:cubicBezTo>
                  <a:cubicBezTo>
                    <a:pt x="157691" y="790574"/>
                    <a:pt x="173566" y="781844"/>
                    <a:pt x="187853" y="781050"/>
                  </a:cubicBezTo>
                  <a:cubicBezTo>
                    <a:pt x="202140" y="780256"/>
                    <a:pt x="217222" y="788987"/>
                    <a:pt x="235478" y="790575"/>
                  </a:cubicBezTo>
                  <a:cubicBezTo>
                    <a:pt x="253734" y="792162"/>
                    <a:pt x="280722" y="800100"/>
                    <a:pt x="297391" y="790575"/>
                  </a:cubicBezTo>
                  <a:cubicBezTo>
                    <a:pt x="314060" y="781050"/>
                    <a:pt x="324379" y="752475"/>
                    <a:pt x="335491" y="733425"/>
                  </a:cubicBezTo>
                  <a:cubicBezTo>
                    <a:pt x="346603" y="714375"/>
                    <a:pt x="355335" y="691356"/>
                    <a:pt x="364066" y="676275"/>
                  </a:cubicBezTo>
                  <a:cubicBezTo>
                    <a:pt x="372797" y="661194"/>
                    <a:pt x="382322" y="652462"/>
                    <a:pt x="387878" y="642937"/>
                  </a:cubicBezTo>
                  <a:cubicBezTo>
                    <a:pt x="393434" y="633412"/>
                    <a:pt x="392641" y="624681"/>
                    <a:pt x="397403" y="619125"/>
                  </a:cubicBezTo>
                  <a:cubicBezTo>
                    <a:pt x="402165" y="613569"/>
                    <a:pt x="414072" y="616744"/>
                    <a:pt x="416453" y="609600"/>
                  </a:cubicBezTo>
                  <a:cubicBezTo>
                    <a:pt x="418834" y="602456"/>
                    <a:pt x="417247" y="586581"/>
                    <a:pt x="411691" y="576262"/>
                  </a:cubicBezTo>
                  <a:cubicBezTo>
                    <a:pt x="406135" y="565943"/>
                    <a:pt x="391847" y="547687"/>
                    <a:pt x="383116" y="547687"/>
                  </a:cubicBezTo>
                  <a:cubicBezTo>
                    <a:pt x="374385" y="547687"/>
                    <a:pt x="369622" y="575468"/>
                    <a:pt x="359303" y="576262"/>
                  </a:cubicBezTo>
                  <a:cubicBezTo>
                    <a:pt x="348984" y="577056"/>
                    <a:pt x="332316" y="558006"/>
                    <a:pt x="321203" y="552450"/>
                  </a:cubicBezTo>
                  <a:cubicBezTo>
                    <a:pt x="310091" y="546894"/>
                    <a:pt x="304534" y="544512"/>
                    <a:pt x="292628" y="542925"/>
                  </a:cubicBezTo>
                  <a:cubicBezTo>
                    <a:pt x="280722" y="541338"/>
                    <a:pt x="263260" y="545306"/>
                    <a:pt x="249766" y="542925"/>
                  </a:cubicBezTo>
                  <a:cubicBezTo>
                    <a:pt x="236272" y="540544"/>
                    <a:pt x="219604" y="533399"/>
                    <a:pt x="211666" y="528637"/>
                  </a:cubicBezTo>
                  <a:cubicBezTo>
                    <a:pt x="203729" y="523874"/>
                    <a:pt x="210079" y="519112"/>
                    <a:pt x="202141" y="514350"/>
                  </a:cubicBezTo>
                  <a:cubicBezTo>
                    <a:pt x="194204" y="509587"/>
                    <a:pt x="171185" y="505618"/>
                    <a:pt x="164041" y="500062"/>
                  </a:cubicBezTo>
                  <a:cubicBezTo>
                    <a:pt x="156897" y="494506"/>
                    <a:pt x="165628" y="485774"/>
                    <a:pt x="159278" y="481012"/>
                  </a:cubicBezTo>
                  <a:cubicBezTo>
                    <a:pt x="152928" y="476250"/>
                    <a:pt x="134672" y="473868"/>
                    <a:pt x="125941" y="471487"/>
                  </a:cubicBezTo>
                  <a:cubicBezTo>
                    <a:pt x="117210" y="469106"/>
                    <a:pt x="110066" y="472281"/>
                    <a:pt x="106891" y="466725"/>
                  </a:cubicBezTo>
                  <a:cubicBezTo>
                    <a:pt x="103716" y="461169"/>
                    <a:pt x="109272" y="447675"/>
                    <a:pt x="106891" y="438150"/>
                  </a:cubicBezTo>
                  <a:cubicBezTo>
                    <a:pt x="104510" y="428625"/>
                    <a:pt x="96572" y="421481"/>
                    <a:pt x="92603" y="409575"/>
                  </a:cubicBezTo>
                  <a:cubicBezTo>
                    <a:pt x="88634" y="397669"/>
                    <a:pt x="91015" y="377031"/>
                    <a:pt x="83078" y="366712"/>
                  </a:cubicBezTo>
                  <a:cubicBezTo>
                    <a:pt x="75141" y="356393"/>
                    <a:pt x="53709" y="351631"/>
                    <a:pt x="44978" y="347662"/>
                  </a:cubicBezTo>
                  <a:cubicBezTo>
                    <a:pt x="36247" y="343693"/>
                    <a:pt x="33072" y="353219"/>
                    <a:pt x="30691" y="342900"/>
                  </a:cubicBezTo>
                  <a:cubicBezTo>
                    <a:pt x="28310" y="332581"/>
                    <a:pt x="27516" y="304800"/>
                    <a:pt x="30691" y="285750"/>
                  </a:cubicBezTo>
                  <a:cubicBezTo>
                    <a:pt x="33866" y="266700"/>
                    <a:pt x="50535" y="246062"/>
                    <a:pt x="49741" y="228600"/>
                  </a:cubicBezTo>
                  <a:cubicBezTo>
                    <a:pt x="48947" y="211138"/>
                    <a:pt x="29103" y="198437"/>
                    <a:pt x="25928" y="180975"/>
                  </a:cubicBezTo>
                  <a:cubicBezTo>
                    <a:pt x="22753" y="163512"/>
                    <a:pt x="27516" y="141287"/>
                    <a:pt x="30691" y="123825"/>
                  </a:cubicBezTo>
                  <a:cubicBezTo>
                    <a:pt x="33866" y="106362"/>
                    <a:pt x="42597" y="88900"/>
                    <a:pt x="44978" y="76200"/>
                  </a:cubicBezTo>
                  <a:cubicBezTo>
                    <a:pt x="47359" y="63500"/>
                    <a:pt x="47359" y="56356"/>
                    <a:pt x="44978" y="47625"/>
                  </a:cubicBezTo>
                  <a:cubicBezTo>
                    <a:pt x="42597" y="38894"/>
                    <a:pt x="37835" y="30162"/>
                    <a:pt x="30691" y="23812"/>
                  </a:cubicBezTo>
                  <a:cubicBezTo>
                    <a:pt x="23547" y="17462"/>
                    <a:pt x="6878" y="13494"/>
                    <a:pt x="2116" y="9525"/>
                  </a:cubicBezTo>
                  <a:cubicBezTo>
                    <a:pt x="-2646" y="5556"/>
                    <a:pt x="2116" y="0"/>
                    <a:pt x="2116" y="0"/>
                  </a:cubicBezTo>
                  <a:lnTo>
                    <a:pt x="211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39395" y="843558"/>
            <a:ext cx="2628749" cy="1884640"/>
            <a:chOff x="5011040" y="1508305"/>
            <a:chExt cx="3630308" cy="279770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568" t="8038" r="10893" b="8036"/>
            <a:stretch/>
          </p:blipFill>
          <p:spPr>
            <a:xfrm>
              <a:off x="5011040" y="1508305"/>
              <a:ext cx="3630308" cy="2797700"/>
            </a:xfrm>
            <a:prstGeom prst="rect">
              <a:avLst/>
            </a:prstGeom>
          </p:spPr>
        </p:pic>
        <p:sp>
          <p:nvSpPr>
            <p:cNvPr id="35" name="Полилиния 34"/>
            <p:cNvSpPr/>
            <p:nvPr/>
          </p:nvSpPr>
          <p:spPr>
            <a:xfrm>
              <a:off x="6588725" y="2983814"/>
              <a:ext cx="102620" cy="45719"/>
            </a:xfrm>
            <a:custGeom>
              <a:avLst/>
              <a:gdLst>
                <a:gd name="connsiteX0" fmla="*/ 0 w 95250"/>
                <a:gd name="connsiteY0" fmla="*/ 28575 h 39928"/>
                <a:gd name="connsiteX1" fmla="*/ 52388 w 95250"/>
                <a:gd name="connsiteY1" fmla="*/ 33337 h 39928"/>
                <a:gd name="connsiteX2" fmla="*/ 66675 w 95250"/>
                <a:gd name="connsiteY2" fmla="*/ 38100 h 39928"/>
                <a:gd name="connsiteX3" fmla="*/ 95250 w 95250"/>
                <a:gd name="connsiteY3" fmla="*/ 0 h 39928"/>
                <a:gd name="connsiteX4" fmla="*/ 95250 w 95250"/>
                <a:gd name="connsiteY4" fmla="*/ 0 h 3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39928">
                  <a:moveTo>
                    <a:pt x="0" y="28575"/>
                  </a:moveTo>
                  <a:cubicBezTo>
                    <a:pt x="20638" y="30162"/>
                    <a:pt x="41276" y="31750"/>
                    <a:pt x="52388" y="33337"/>
                  </a:cubicBezTo>
                  <a:cubicBezTo>
                    <a:pt x="63500" y="34924"/>
                    <a:pt x="59531" y="43656"/>
                    <a:pt x="66675" y="38100"/>
                  </a:cubicBezTo>
                  <a:cubicBezTo>
                    <a:pt x="73819" y="32544"/>
                    <a:pt x="95250" y="0"/>
                    <a:pt x="95250" y="0"/>
                  </a:cubicBezTo>
                  <a:lnTo>
                    <a:pt x="9525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38"/>
          <p:cNvGrpSpPr/>
          <p:nvPr/>
        </p:nvGrpSpPr>
        <p:grpSpPr>
          <a:xfrm>
            <a:off x="6048928" y="843558"/>
            <a:ext cx="2627528" cy="1884640"/>
            <a:chOff x="5016711" y="1508305"/>
            <a:chExt cx="3624637" cy="281158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309" t="5348" r="2605" b="5494"/>
            <a:stretch/>
          </p:blipFill>
          <p:spPr>
            <a:xfrm>
              <a:off x="5016711" y="1508305"/>
              <a:ext cx="3624637" cy="2811587"/>
            </a:xfrm>
            <a:prstGeom prst="rect">
              <a:avLst/>
            </a:prstGeom>
          </p:spPr>
        </p:pic>
        <p:sp>
          <p:nvSpPr>
            <p:cNvPr id="38" name="Полилиния 37"/>
            <p:cNvSpPr/>
            <p:nvPr/>
          </p:nvSpPr>
          <p:spPr>
            <a:xfrm>
              <a:off x="5224590" y="2560726"/>
              <a:ext cx="1821120" cy="1114560"/>
            </a:xfrm>
            <a:custGeom>
              <a:avLst/>
              <a:gdLst>
                <a:gd name="connsiteX0" fmla="*/ 287354 w 1682766"/>
                <a:gd name="connsiteY0" fmla="*/ 995362 h 995362"/>
                <a:gd name="connsiteX1" fmla="*/ 282591 w 1682766"/>
                <a:gd name="connsiteY1" fmla="*/ 919162 h 995362"/>
                <a:gd name="connsiteX2" fmla="*/ 254016 w 1682766"/>
                <a:gd name="connsiteY2" fmla="*/ 890587 h 995362"/>
                <a:gd name="connsiteX3" fmla="*/ 230204 w 1682766"/>
                <a:gd name="connsiteY3" fmla="*/ 890587 h 995362"/>
                <a:gd name="connsiteX4" fmla="*/ 177816 w 1682766"/>
                <a:gd name="connsiteY4" fmla="*/ 885825 h 995362"/>
                <a:gd name="connsiteX5" fmla="*/ 134954 w 1682766"/>
                <a:gd name="connsiteY5" fmla="*/ 862012 h 995362"/>
                <a:gd name="connsiteX6" fmla="*/ 120666 w 1682766"/>
                <a:gd name="connsiteY6" fmla="*/ 828675 h 995362"/>
                <a:gd name="connsiteX7" fmla="*/ 106379 w 1682766"/>
                <a:gd name="connsiteY7" fmla="*/ 781050 h 995362"/>
                <a:gd name="connsiteX8" fmla="*/ 106379 w 1682766"/>
                <a:gd name="connsiteY8" fmla="*/ 771525 h 995362"/>
                <a:gd name="connsiteX9" fmla="*/ 77804 w 1682766"/>
                <a:gd name="connsiteY9" fmla="*/ 742950 h 995362"/>
                <a:gd name="connsiteX10" fmla="*/ 82566 w 1682766"/>
                <a:gd name="connsiteY10" fmla="*/ 733425 h 995362"/>
                <a:gd name="connsiteX11" fmla="*/ 111141 w 1682766"/>
                <a:gd name="connsiteY11" fmla="*/ 714375 h 995362"/>
                <a:gd name="connsiteX12" fmla="*/ 106379 w 1682766"/>
                <a:gd name="connsiteY12" fmla="*/ 676275 h 995362"/>
                <a:gd name="connsiteX13" fmla="*/ 106379 w 1682766"/>
                <a:gd name="connsiteY13" fmla="*/ 652462 h 995362"/>
                <a:gd name="connsiteX14" fmla="*/ 87329 w 1682766"/>
                <a:gd name="connsiteY14" fmla="*/ 614362 h 995362"/>
                <a:gd name="connsiteX15" fmla="*/ 68279 w 1682766"/>
                <a:gd name="connsiteY15" fmla="*/ 581025 h 995362"/>
                <a:gd name="connsiteX16" fmla="*/ 63516 w 1682766"/>
                <a:gd name="connsiteY16" fmla="*/ 557212 h 995362"/>
                <a:gd name="connsiteX17" fmla="*/ 58754 w 1682766"/>
                <a:gd name="connsiteY17" fmla="*/ 514350 h 995362"/>
                <a:gd name="connsiteX18" fmla="*/ 30179 w 1682766"/>
                <a:gd name="connsiteY18" fmla="*/ 485775 h 995362"/>
                <a:gd name="connsiteX19" fmla="*/ 6366 w 1682766"/>
                <a:gd name="connsiteY19" fmla="*/ 461962 h 995362"/>
                <a:gd name="connsiteX20" fmla="*/ 1604 w 1682766"/>
                <a:gd name="connsiteY20" fmla="*/ 428625 h 995362"/>
                <a:gd name="connsiteX21" fmla="*/ 1604 w 1682766"/>
                <a:gd name="connsiteY21" fmla="*/ 385762 h 995362"/>
                <a:gd name="connsiteX22" fmla="*/ 20654 w 1682766"/>
                <a:gd name="connsiteY22" fmla="*/ 342900 h 995362"/>
                <a:gd name="connsiteX23" fmla="*/ 68279 w 1682766"/>
                <a:gd name="connsiteY23" fmla="*/ 319087 h 995362"/>
                <a:gd name="connsiteX24" fmla="*/ 82566 w 1682766"/>
                <a:gd name="connsiteY24" fmla="*/ 285750 h 995362"/>
                <a:gd name="connsiteX25" fmla="*/ 106379 w 1682766"/>
                <a:gd name="connsiteY25" fmla="*/ 252412 h 995362"/>
                <a:gd name="connsiteX26" fmla="*/ 120666 w 1682766"/>
                <a:gd name="connsiteY26" fmla="*/ 204787 h 995362"/>
                <a:gd name="connsiteX27" fmla="*/ 139716 w 1682766"/>
                <a:gd name="connsiteY27" fmla="*/ 166687 h 995362"/>
                <a:gd name="connsiteX28" fmla="*/ 177816 w 1682766"/>
                <a:gd name="connsiteY28" fmla="*/ 157162 h 995362"/>
                <a:gd name="connsiteX29" fmla="*/ 225441 w 1682766"/>
                <a:gd name="connsiteY29" fmla="*/ 152400 h 995362"/>
                <a:gd name="connsiteX30" fmla="*/ 258779 w 1682766"/>
                <a:gd name="connsiteY30" fmla="*/ 157162 h 995362"/>
                <a:gd name="connsiteX31" fmla="*/ 263541 w 1682766"/>
                <a:gd name="connsiteY31" fmla="*/ 190500 h 995362"/>
                <a:gd name="connsiteX32" fmla="*/ 306404 w 1682766"/>
                <a:gd name="connsiteY32" fmla="*/ 190500 h 995362"/>
                <a:gd name="connsiteX33" fmla="*/ 349266 w 1682766"/>
                <a:gd name="connsiteY33" fmla="*/ 190500 h 995362"/>
                <a:gd name="connsiteX34" fmla="*/ 373079 w 1682766"/>
                <a:gd name="connsiteY34" fmla="*/ 204787 h 995362"/>
                <a:gd name="connsiteX35" fmla="*/ 415941 w 1682766"/>
                <a:gd name="connsiteY35" fmla="*/ 200025 h 995362"/>
                <a:gd name="connsiteX36" fmla="*/ 420704 w 1682766"/>
                <a:gd name="connsiteY36" fmla="*/ 147637 h 995362"/>
                <a:gd name="connsiteX37" fmla="*/ 454041 w 1682766"/>
                <a:gd name="connsiteY37" fmla="*/ 138112 h 995362"/>
                <a:gd name="connsiteX38" fmla="*/ 496904 w 1682766"/>
                <a:gd name="connsiteY38" fmla="*/ 138112 h 995362"/>
                <a:gd name="connsiteX39" fmla="*/ 530241 w 1682766"/>
                <a:gd name="connsiteY39" fmla="*/ 109537 h 995362"/>
                <a:gd name="connsiteX40" fmla="*/ 563579 w 1682766"/>
                <a:gd name="connsiteY40" fmla="*/ 90487 h 995362"/>
                <a:gd name="connsiteX41" fmla="*/ 582629 w 1682766"/>
                <a:gd name="connsiteY41" fmla="*/ 80962 h 995362"/>
                <a:gd name="connsiteX42" fmla="*/ 630254 w 1682766"/>
                <a:gd name="connsiteY42" fmla="*/ 66675 h 995362"/>
                <a:gd name="connsiteX43" fmla="*/ 644541 w 1682766"/>
                <a:gd name="connsiteY43" fmla="*/ 66675 h 995362"/>
                <a:gd name="connsiteX44" fmla="*/ 696929 w 1682766"/>
                <a:gd name="connsiteY44" fmla="*/ 76200 h 995362"/>
                <a:gd name="connsiteX45" fmla="*/ 787416 w 1682766"/>
                <a:gd name="connsiteY45" fmla="*/ 128587 h 995362"/>
                <a:gd name="connsiteX46" fmla="*/ 825516 w 1682766"/>
                <a:gd name="connsiteY46" fmla="*/ 157162 h 995362"/>
                <a:gd name="connsiteX47" fmla="*/ 882666 w 1682766"/>
                <a:gd name="connsiteY47" fmla="*/ 157162 h 995362"/>
                <a:gd name="connsiteX48" fmla="*/ 925529 w 1682766"/>
                <a:gd name="connsiteY48" fmla="*/ 166687 h 995362"/>
                <a:gd name="connsiteX49" fmla="*/ 968391 w 1682766"/>
                <a:gd name="connsiteY49" fmla="*/ 161925 h 995362"/>
                <a:gd name="connsiteX50" fmla="*/ 1016016 w 1682766"/>
                <a:gd name="connsiteY50" fmla="*/ 147637 h 995362"/>
                <a:gd name="connsiteX51" fmla="*/ 1044591 w 1682766"/>
                <a:gd name="connsiteY51" fmla="*/ 142875 h 995362"/>
                <a:gd name="connsiteX52" fmla="*/ 1077929 w 1682766"/>
                <a:gd name="connsiteY52" fmla="*/ 128587 h 995362"/>
                <a:gd name="connsiteX53" fmla="*/ 1130316 w 1682766"/>
                <a:gd name="connsiteY53" fmla="*/ 119062 h 995362"/>
                <a:gd name="connsiteX54" fmla="*/ 1135079 w 1682766"/>
                <a:gd name="connsiteY54" fmla="*/ 114300 h 995362"/>
                <a:gd name="connsiteX55" fmla="*/ 1168416 w 1682766"/>
                <a:gd name="connsiteY55" fmla="*/ 109537 h 995362"/>
                <a:gd name="connsiteX56" fmla="*/ 1201754 w 1682766"/>
                <a:gd name="connsiteY56" fmla="*/ 119062 h 995362"/>
                <a:gd name="connsiteX57" fmla="*/ 1244616 w 1682766"/>
                <a:gd name="connsiteY57" fmla="*/ 100012 h 995362"/>
                <a:gd name="connsiteX58" fmla="*/ 1273191 w 1682766"/>
                <a:gd name="connsiteY58" fmla="*/ 95250 h 995362"/>
                <a:gd name="connsiteX59" fmla="*/ 1287479 w 1682766"/>
                <a:gd name="connsiteY59" fmla="*/ 80962 h 995362"/>
                <a:gd name="connsiteX60" fmla="*/ 1301766 w 1682766"/>
                <a:gd name="connsiteY60" fmla="*/ 61912 h 995362"/>
                <a:gd name="connsiteX61" fmla="*/ 1330341 w 1682766"/>
                <a:gd name="connsiteY61" fmla="*/ 66675 h 995362"/>
                <a:gd name="connsiteX62" fmla="*/ 1358916 w 1682766"/>
                <a:gd name="connsiteY62" fmla="*/ 71437 h 995362"/>
                <a:gd name="connsiteX63" fmla="*/ 1420829 w 1682766"/>
                <a:gd name="connsiteY63" fmla="*/ 38100 h 995362"/>
                <a:gd name="connsiteX64" fmla="*/ 1449404 w 1682766"/>
                <a:gd name="connsiteY64" fmla="*/ 33337 h 995362"/>
                <a:gd name="connsiteX65" fmla="*/ 1525604 w 1682766"/>
                <a:gd name="connsiteY65" fmla="*/ 52387 h 995362"/>
                <a:gd name="connsiteX66" fmla="*/ 1549416 w 1682766"/>
                <a:gd name="connsiteY66" fmla="*/ 52387 h 995362"/>
                <a:gd name="connsiteX67" fmla="*/ 1587516 w 1682766"/>
                <a:gd name="connsiteY67" fmla="*/ 38100 h 995362"/>
                <a:gd name="connsiteX68" fmla="*/ 1606566 w 1682766"/>
                <a:gd name="connsiteY68" fmla="*/ 19050 h 995362"/>
                <a:gd name="connsiteX69" fmla="*/ 1630379 w 1682766"/>
                <a:gd name="connsiteY69" fmla="*/ 14287 h 995362"/>
                <a:gd name="connsiteX70" fmla="*/ 1682766 w 1682766"/>
                <a:gd name="connsiteY70" fmla="*/ 0 h 995362"/>
                <a:gd name="connsiteX71" fmla="*/ 1682766 w 1682766"/>
                <a:gd name="connsiteY71" fmla="*/ 0 h 9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82766" h="995362">
                  <a:moveTo>
                    <a:pt x="287354" y="995362"/>
                  </a:moveTo>
                  <a:cubicBezTo>
                    <a:pt x="287750" y="965993"/>
                    <a:pt x="288147" y="936624"/>
                    <a:pt x="282591" y="919162"/>
                  </a:cubicBezTo>
                  <a:cubicBezTo>
                    <a:pt x="277035" y="901700"/>
                    <a:pt x="262747" y="895349"/>
                    <a:pt x="254016" y="890587"/>
                  </a:cubicBezTo>
                  <a:cubicBezTo>
                    <a:pt x="245285" y="885825"/>
                    <a:pt x="242904" y="891381"/>
                    <a:pt x="230204" y="890587"/>
                  </a:cubicBezTo>
                  <a:cubicBezTo>
                    <a:pt x="217504" y="889793"/>
                    <a:pt x="193691" y="890587"/>
                    <a:pt x="177816" y="885825"/>
                  </a:cubicBezTo>
                  <a:cubicBezTo>
                    <a:pt x="161941" y="881063"/>
                    <a:pt x="144479" y="871537"/>
                    <a:pt x="134954" y="862012"/>
                  </a:cubicBezTo>
                  <a:cubicBezTo>
                    <a:pt x="125429" y="852487"/>
                    <a:pt x="125429" y="842169"/>
                    <a:pt x="120666" y="828675"/>
                  </a:cubicBezTo>
                  <a:cubicBezTo>
                    <a:pt x="115903" y="815181"/>
                    <a:pt x="108760" y="790575"/>
                    <a:pt x="106379" y="781050"/>
                  </a:cubicBezTo>
                  <a:cubicBezTo>
                    <a:pt x="103998" y="771525"/>
                    <a:pt x="111141" y="777875"/>
                    <a:pt x="106379" y="771525"/>
                  </a:cubicBezTo>
                  <a:cubicBezTo>
                    <a:pt x="101617" y="765175"/>
                    <a:pt x="81773" y="749300"/>
                    <a:pt x="77804" y="742950"/>
                  </a:cubicBezTo>
                  <a:cubicBezTo>
                    <a:pt x="73835" y="736600"/>
                    <a:pt x="77010" y="738187"/>
                    <a:pt x="82566" y="733425"/>
                  </a:cubicBezTo>
                  <a:cubicBezTo>
                    <a:pt x="88122" y="728663"/>
                    <a:pt x="107172" y="723900"/>
                    <a:pt x="111141" y="714375"/>
                  </a:cubicBezTo>
                  <a:cubicBezTo>
                    <a:pt x="115110" y="704850"/>
                    <a:pt x="107173" y="686594"/>
                    <a:pt x="106379" y="676275"/>
                  </a:cubicBezTo>
                  <a:cubicBezTo>
                    <a:pt x="105585" y="665956"/>
                    <a:pt x="109554" y="662781"/>
                    <a:pt x="106379" y="652462"/>
                  </a:cubicBezTo>
                  <a:cubicBezTo>
                    <a:pt x="103204" y="642143"/>
                    <a:pt x="93679" y="626268"/>
                    <a:pt x="87329" y="614362"/>
                  </a:cubicBezTo>
                  <a:cubicBezTo>
                    <a:pt x="80979" y="602456"/>
                    <a:pt x="72248" y="590550"/>
                    <a:pt x="68279" y="581025"/>
                  </a:cubicBezTo>
                  <a:cubicBezTo>
                    <a:pt x="64310" y="571500"/>
                    <a:pt x="65103" y="568324"/>
                    <a:pt x="63516" y="557212"/>
                  </a:cubicBezTo>
                  <a:cubicBezTo>
                    <a:pt x="61929" y="546100"/>
                    <a:pt x="64310" y="526256"/>
                    <a:pt x="58754" y="514350"/>
                  </a:cubicBezTo>
                  <a:cubicBezTo>
                    <a:pt x="53198" y="502444"/>
                    <a:pt x="30179" y="485775"/>
                    <a:pt x="30179" y="485775"/>
                  </a:cubicBezTo>
                  <a:cubicBezTo>
                    <a:pt x="21448" y="477044"/>
                    <a:pt x="11129" y="471487"/>
                    <a:pt x="6366" y="461962"/>
                  </a:cubicBezTo>
                  <a:cubicBezTo>
                    <a:pt x="1603" y="452437"/>
                    <a:pt x="2398" y="441325"/>
                    <a:pt x="1604" y="428625"/>
                  </a:cubicBezTo>
                  <a:cubicBezTo>
                    <a:pt x="810" y="415925"/>
                    <a:pt x="-1571" y="400049"/>
                    <a:pt x="1604" y="385762"/>
                  </a:cubicBezTo>
                  <a:cubicBezTo>
                    <a:pt x="4779" y="371475"/>
                    <a:pt x="9542" y="354012"/>
                    <a:pt x="20654" y="342900"/>
                  </a:cubicBezTo>
                  <a:cubicBezTo>
                    <a:pt x="31766" y="331788"/>
                    <a:pt x="57960" y="328612"/>
                    <a:pt x="68279" y="319087"/>
                  </a:cubicBezTo>
                  <a:cubicBezTo>
                    <a:pt x="78598" y="309562"/>
                    <a:pt x="76216" y="296862"/>
                    <a:pt x="82566" y="285750"/>
                  </a:cubicBezTo>
                  <a:cubicBezTo>
                    <a:pt x="88916" y="274638"/>
                    <a:pt x="100029" y="265906"/>
                    <a:pt x="106379" y="252412"/>
                  </a:cubicBezTo>
                  <a:cubicBezTo>
                    <a:pt x="112729" y="238918"/>
                    <a:pt x="115110" y="219074"/>
                    <a:pt x="120666" y="204787"/>
                  </a:cubicBezTo>
                  <a:cubicBezTo>
                    <a:pt x="126222" y="190499"/>
                    <a:pt x="130191" y="174624"/>
                    <a:pt x="139716" y="166687"/>
                  </a:cubicBezTo>
                  <a:cubicBezTo>
                    <a:pt x="149241" y="158750"/>
                    <a:pt x="163528" y="159543"/>
                    <a:pt x="177816" y="157162"/>
                  </a:cubicBezTo>
                  <a:cubicBezTo>
                    <a:pt x="192103" y="154781"/>
                    <a:pt x="211947" y="152400"/>
                    <a:pt x="225441" y="152400"/>
                  </a:cubicBezTo>
                  <a:cubicBezTo>
                    <a:pt x="238935" y="152400"/>
                    <a:pt x="252429" y="150812"/>
                    <a:pt x="258779" y="157162"/>
                  </a:cubicBezTo>
                  <a:cubicBezTo>
                    <a:pt x="265129" y="163512"/>
                    <a:pt x="255603" y="184944"/>
                    <a:pt x="263541" y="190500"/>
                  </a:cubicBezTo>
                  <a:cubicBezTo>
                    <a:pt x="271478" y="196056"/>
                    <a:pt x="306404" y="190500"/>
                    <a:pt x="306404" y="190500"/>
                  </a:cubicBezTo>
                  <a:cubicBezTo>
                    <a:pt x="320691" y="190500"/>
                    <a:pt x="338154" y="188119"/>
                    <a:pt x="349266" y="190500"/>
                  </a:cubicBezTo>
                  <a:cubicBezTo>
                    <a:pt x="360379" y="192881"/>
                    <a:pt x="361967" y="203200"/>
                    <a:pt x="373079" y="204787"/>
                  </a:cubicBezTo>
                  <a:cubicBezTo>
                    <a:pt x="384191" y="206374"/>
                    <a:pt x="408004" y="209550"/>
                    <a:pt x="415941" y="200025"/>
                  </a:cubicBezTo>
                  <a:cubicBezTo>
                    <a:pt x="423878" y="190500"/>
                    <a:pt x="414354" y="157956"/>
                    <a:pt x="420704" y="147637"/>
                  </a:cubicBezTo>
                  <a:cubicBezTo>
                    <a:pt x="427054" y="137318"/>
                    <a:pt x="441341" y="139699"/>
                    <a:pt x="454041" y="138112"/>
                  </a:cubicBezTo>
                  <a:cubicBezTo>
                    <a:pt x="466741" y="136525"/>
                    <a:pt x="484204" y="142875"/>
                    <a:pt x="496904" y="138112"/>
                  </a:cubicBezTo>
                  <a:cubicBezTo>
                    <a:pt x="509604" y="133349"/>
                    <a:pt x="519129" y="117474"/>
                    <a:pt x="530241" y="109537"/>
                  </a:cubicBezTo>
                  <a:cubicBezTo>
                    <a:pt x="541354" y="101599"/>
                    <a:pt x="554848" y="95249"/>
                    <a:pt x="563579" y="90487"/>
                  </a:cubicBezTo>
                  <a:cubicBezTo>
                    <a:pt x="572310" y="85725"/>
                    <a:pt x="571517" y="84931"/>
                    <a:pt x="582629" y="80962"/>
                  </a:cubicBezTo>
                  <a:cubicBezTo>
                    <a:pt x="593741" y="76993"/>
                    <a:pt x="619935" y="69056"/>
                    <a:pt x="630254" y="66675"/>
                  </a:cubicBezTo>
                  <a:cubicBezTo>
                    <a:pt x="640573" y="64294"/>
                    <a:pt x="633429" y="65088"/>
                    <a:pt x="644541" y="66675"/>
                  </a:cubicBezTo>
                  <a:cubicBezTo>
                    <a:pt x="655653" y="68262"/>
                    <a:pt x="673117" y="65881"/>
                    <a:pt x="696929" y="76200"/>
                  </a:cubicBezTo>
                  <a:cubicBezTo>
                    <a:pt x="720742" y="86519"/>
                    <a:pt x="765985" y="115093"/>
                    <a:pt x="787416" y="128587"/>
                  </a:cubicBezTo>
                  <a:cubicBezTo>
                    <a:pt x="808847" y="142081"/>
                    <a:pt x="809641" y="152400"/>
                    <a:pt x="825516" y="157162"/>
                  </a:cubicBezTo>
                  <a:cubicBezTo>
                    <a:pt x="841391" y="161924"/>
                    <a:pt x="865997" y="155575"/>
                    <a:pt x="882666" y="157162"/>
                  </a:cubicBezTo>
                  <a:cubicBezTo>
                    <a:pt x="899335" y="158749"/>
                    <a:pt x="911242" y="165893"/>
                    <a:pt x="925529" y="166687"/>
                  </a:cubicBezTo>
                  <a:cubicBezTo>
                    <a:pt x="939816" y="167481"/>
                    <a:pt x="953310" y="165100"/>
                    <a:pt x="968391" y="161925"/>
                  </a:cubicBezTo>
                  <a:cubicBezTo>
                    <a:pt x="983472" y="158750"/>
                    <a:pt x="1003316" y="150812"/>
                    <a:pt x="1016016" y="147637"/>
                  </a:cubicBezTo>
                  <a:cubicBezTo>
                    <a:pt x="1028716" y="144462"/>
                    <a:pt x="1034272" y="146050"/>
                    <a:pt x="1044591" y="142875"/>
                  </a:cubicBezTo>
                  <a:cubicBezTo>
                    <a:pt x="1054910" y="139700"/>
                    <a:pt x="1063642" y="132556"/>
                    <a:pt x="1077929" y="128587"/>
                  </a:cubicBezTo>
                  <a:cubicBezTo>
                    <a:pt x="1092216" y="124618"/>
                    <a:pt x="1120791" y="121443"/>
                    <a:pt x="1130316" y="119062"/>
                  </a:cubicBezTo>
                  <a:cubicBezTo>
                    <a:pt x="1139841" y="116681"/>
                    <a:pt x="1128729" y="115887"/>
                    <a:pt x="1135079" y="114300"/>
                  </a:cubicBezTo>
                  <a:cubicBezTo>
                    <a:pt x="1141429" y="112712"/>
                    <a:pt x="1157304" y="108743"/>
                    <a:pt x="1168416" y="109537"/>
                  </a:cubicBezTo>
                  <a:cubicBezTo>
                    <a:pt x="1179528" y="110331"/>
                    <a:pt x="1189054" y="120649"/>
                    <a:pt x="1201754" y="119062"/>
                  </a:cubicBezTo>
                  <a:cubicBezTo>
                    <a:pt x="1214454" y="117475"/>
                    <a:pt x="1232710" y="103981"/>
                    <a:pt x="1244616" y="100012"/>
                  </a:cubicBezTo>
                  <a:cubicBezTo>
                    <a:pt x="1256522" y="96043"/>
                    <a:pt x="1266047" y="98425"/>
                    <a:pt x="1273191" y="95250"/>
                  </a:cubicBezTo>
                  <a:cubicBezTo>
                    <a:pt x="1280335" y="92075"/>
                    <a:pt x="1282717" y="86518"/>
                    <a:pt x="1287479" y="80962"/>
                  </a:cubicBezTo>
                  <a:cubicBezTo>
                    <a:pt x="1292242" y="75406"/>
                    <a:pt x="1294622" y="64293"/>
                    <a:pt x="1301766" y="61912"/>
                  </a:cubicBezTo>
                  <a:cubicBezTo>
                    <a:pt x="1308910" y="59531"/>
                    <a:pt x="1330341" y="66675"/>
                    <a:pt x="1330341" y="66675"/>
                  </a:cubicBezTo>
                  <a:cubicBezTo>
                    <a:pt x="1339866" y="68262"/>
                    <a:pt x="1343835" y="76199"/>
                    <a:pt x="1358916" y="71437"/>
                  </a:cubicBezTo>
                  <a:cubicBezTo>
                    <a:pt x="1373997" y="66674"/>
                    <a:pt x="1405748" y="44450"/>
                    <a:pt x="1420829" y="38100"/>
                  </a:cubicBezTo>
                  <a:cubicBezTo>
                    <a:pt x="1435910" y="31750"/>
                    <a:pt x="1431942" y="30956"/>
                    <a:pt x="1449404" y="33337"/>
                  </a:cubicBezTo>
                  <a:cubicBezTo>
                    <a:pt x="1466866" y="35718"/>
                    <a:pt x="1508935" y="49212"/>
                    <a:pt x="1525604" y="52387"/>
                  </a:cubicBezTo>
                  <a:cubicBezTo>
                    <a:pt x="1542273" y="55562"/>
                    <a:pt x="1539097" y="54768"/>
                    <a:pt x="1549416" y="52387"/>
                  </a:cubicBezTo>
                  <a:cubicBezTo>
                    <a:pt x="1559735" y="50006"/>
                    <a:pt x="1577991" y="43656"/>
                    <a:pt x="1587516" y="38100"/>
                  </a:cubicBezTo>
                  <a:cubicBezTo>
                    <a:pt x="1597041" y="32544"/>
                    <a:pt x="1599422" y="23019"/>
                    <a:pt x="1606566" y="19050"/>
                  </a:cubicBezTo>
                  <a:cubicBezTo>
                    <a:pt x="1613710" y="15081"/>
                    <a:pt x="1617679" y="17462"/>
                    <a:pt x="1630379" y="14287"/>
                  </a:cubicBezTo>
                  <a:cubicBezTo>
                    <a:pt x="1643079" y="11112"/>
                    <a:pt x="1682766" y="0"/>
                    <a:pt x="1682766" y="0"/>
                  </a:cubicBezTo>
                  <a:lnTo>
                    <a:pt x="168276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Выноска 1 40"/>
          <p:cNvSpPr/>
          <p:nvPr/>
        </p:nvSpPr>
        <p:spPr>
          <a:xfrm flipH="1">
            <a:off x="1586942" y="915566"/>
            <a:ext cx="1490753" cy="439734"/>
          </a:xfrm>
          <a:prstGeom prst="borderCallout1">
            <a:avLst>
              <a:gd name="adj1" fmla="val 97527"/>
              <a:gd name="adj2" fmla="val 52168"/>
              <a:gd name="adj3" fmla="val 169369"/>
              <a:gd name="adj4" fmla="val 92519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Дон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1 41"/>
          <p:cNvSpPr/>
          <p:nvPr/>
        </p:nvSpPr>
        <p:spPr>
          <a:xfrm flipH="1">
            <a:off x="4305383" y="1059582"/>
            <a:ext cx="1490753" cy="439734"/>
          </a:xfrm>
          <a:prstGeom prst="borderCallout1">
            <a:avLst>
              <a:gd name="adj1" fmla="val 97527"/>
              <a:gd name="adj2" fmla="val 52168"/>
              <a:gd name="adj3" fmla="val 169369"/>
              <a:gd name="adj4" fmla="val 88911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Нева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Выноска 1 42"/>
          <p:cNvSpPr/>
          <p:nvPr/>
        </p:nvSpPr>
        <p:spPr>
          <a:xfrm flipH="1">
            <a:off x="6592485" y="1843984"/>
            <a:ext cx="1651922" cy="439734"/>
          </a:xfrm>
          <a:prstGeom prst="borderCallout1">
            <a:avLst>
              <a:gd name="adj1" fmla="val -2775"/>
              <a:gd name="adj2" fmla="val 58680"/>
              <a:gd name="adj3" fmla="val -31236"/>
              <a:gd name="adj4" fmla="val 79794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Амазонка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19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ttps://avatars.mds.yandex.net/get-pdb/51720/3c1f22b6-5590-42b8-a45e-88a0734b87ba/s1200?webp=false"/>
          <p:cNvPicPr>
            <a:picLocks noChangeAspect="1" noChangeArrowheads="1"/>
          </p:cNvPicPr>
          <p:nvPr/>
        </p:nvPicPr>
        <p:blipFill>
          <a:blip r:embed="rId2"/>
          <a:srcRect l="3779" t="2586"/>
          <a:stretch>
            <a:fillRect/>
          </a:stretch>
        </p:blipFill>
        <p:spPr bwMode="auto">
          <a:xfrm>
            <a:off x="-32" y="0"/>
            <a:ext cx="9144032" cy="5143500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4929190" y="1214428"/>
            <a:ext cx="3786214" cy="335758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ротекают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горах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меют очень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быстрое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течение;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речные долины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узкие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глубокие;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ля них характерно обилие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водопадов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000100" y="214296"/>
            <a:ext cx="7358114" cy="857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Горные реки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47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244</Words>
  <Application>Microsoft Office PowerPoint</Application>
  <PresentationFormat>Экран (16:9)</PresentationFormat>
  <Paragraphs>63</Paragraphs>
  <Slides>18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201</cp:revision>
  <dcterms:created xsi:type="dcterms:W3CDTF">2014-09-03T12:39:47Z</dcterms:created>
  <dcterms:modified xsi:type="dcterms:W3CDTF">2020-06-27T19:25:25Z</dcterms:modified>
</cp:coreProperties>
</file>