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80" r:id="rId3"/>
    <p:sldId id="274" r:id="rId4"/>
    <p:sldId id="275" r:id="rId5"/>
    <p:sldId id="276" r:id="rId6"/>
    <p:sldId id="257" r:id="rId7"/>
    <p:sldId id="273" r:id="rId8"/>
    <p:sldId id="271" r:id="rId9"/>
    <p:sldId id="265" r:id="rId10"/>
    <p:sldId id="262" r:id="rId11"/>
    <p:sldId id="264" r:id="rId12"/>
    <p:sldId id="270" r:id="rId13"/>
    <p:sldId id="260" r:id="rId14"/>
    <p:sldId id="261" r:id="rId15"/>
    <p:sldId id="267" r:id="rId16"/>
    <p:sldId id="277" r:id="rId17"/>
    <p:sldId id="278" r:id="rId18"/>
    <p:sldId id="279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>
        <p:scale>
          <a:sx n="90" d="100"/>
          <a:sy n="90" d="100"/>
        </p:scale>
        <p:origin x="-123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84B87-793A-4789-A80A-F7D42F621BA0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4699D-26E6-4584-A10D-5DBE7365D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30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4797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53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06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19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730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80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81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13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3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" TargetMode="External"/><Relationship Id="rId2" Type="http://schemas.openxmlformats.org/officeDocument/2006/relationships/hyperlink" Target="https://www.googl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2%D1%82%D0%BE%D0%BC%D0%B0%D1%82_(%D0%BC%D0%B5%D1%85%D0%B0%D0%BD%D0%B8%D0%B7%D0%BC)" TargetMode="External"/><Relationship Id="rId2" Type="http://schemas.openxmlformats.org/officeDocument/2006/relationships/hyperlink" Target="https://ru.wikipedia.org/wiki/%D0%A7%D0%B5%D1%88%D1%81%D0%BA%D0%B8%D0%B9_%D1%8F%D0%B7%D1%8B%D0%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ru.wikipedia.org/wiki/%D0%9A%D0%BE%D0%BC%D0%BF%D1%8C%D1%8E%D1%82%D0%B5%D1%80%D0%BD%D0%B0%D1%8F_%D0%BF%D1%80%D0%BE%D0%B3%D1%80%D0%B0%D0%BC%D0%BC%D0%B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idx="1"/>
          </p:nvPr>
        </p:nvSpPr>
        <p:spPr>
          <a:xfrm>
            <a:off x="5926668" y="2590800"/>
            <a:ext cx="3141132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r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ru-RU" dirty="0">
                <a:solidFill>
                  <a:schemeClr val="tx1"/>
                </a:solidFill>
              </a:rPr>
              <a:t>Автор презентации: </a:t>
            </a:r>
            <a:r>
              <a:rPr lang="ru-RU" dirty="0" err="1">
                <a:solidFill>
                  <a:schemeClr val="tx1"/>
                </a:solidFill>
              </a:rPr>
              <a:t>Печёрский</a:t>
            </a:r>
            <a:r>
              <a:rPr lang="ru-RU" dirty="0">
                <a:solidFill>
                  <a:schemeClr val="tx1"/>
                </a:solidFill>
              </a:rPr>
              <a:t> Виталий Валерьевич, воспитатель ОГКОУ КШИ «</a:t>
            </a:r>
            <a:r>
              <a:rPr lang="ru-RU" dirty="0" err="1">
                <a:solidFill>
                  <a:schemeClr val="tx1"/>
                </a:solidFill>
              </a:rPr>
              <a:t>Колпашевский</a:t>
            </a:r>
            <a:r>
              <a:rPr lang="ru-RU" dirty="0">
                <a:solidFill>
                  <a:schemeClr val="tx1"/>
                </a:solidFill>
              </a:rPr>
              <a:t> кадетский корпус»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74133" y="4399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</a:t>
            </a:r>
            <a:r>
              <a:rPr lang="ru-RU" b="1" dirty="0" smtClean="0">
                <a:solidFill>
                  <a:schemeClr val="tx1"/>
                </a:solidFill>
              </a:rPr>
              <a:t>«Роботы </a:t>
            </a:r>
            <a:r>
              <a:rPr lang="ru-RU" b="1" dirty="0" smtClean="0">
                <a:solidFill>
                  <a:schemeClr val="tx1"/>
                </a:solidFill>
              </a:rPr>
              <a:t>в современном </a:t>
            </a:r>
            <a:r>
              <a:rPr lang="ru-RU" b="1" dirty="0" smtClean="0">
                <a:solidFill>
                  <a:schemeClr val="tx1"/>
                </a:solidFill>
              </a:rPr>
              <a:t>мире».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3" y="2506133"/>
            <a:ext cx="5884333" cy="320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98333" y="6189133"/>
            <a:ext cx="231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Колпашево,2022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457200" y="143594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sz="3200" b="1" dirty="0" smtClean="0">
                <a:solidFill>
                  <a:schemeClr val="tx1"/>
                </a:solidFill>
              </a:rPr>
              <a:t>Применение роботов в быту. 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457200" y="1760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6" name="Picture 4" descr="Обзор от покупателя на Робот-пылесос Xiaomi Mi Robot Vacuum-Mop Essential —  интернет-магазин ОНЛАЙН ТРЕЙД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452252"/>
            <a:ext cx="3938895" cy="28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4494" y="5547390"/>
            <a:ext cx="9144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www.ridus.ru/images/2019/11/22/1010991/in_article_957626378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229100"/>
            <a:ext cx="4014383" cy="22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8360" y="2090736"/>
            <a:ext cx="4605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Робот-пылесос – это умный гаджет, предназначенный для уборки мусора или протирания полов в квартире без участия человека.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94" y="3316656"/>
            <a:ext cx="4775200" cy="317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Умный дом – тоже </a:t>
            </a:r>
            <a:r>
              <a:rPr lang="ru-RU" sz="3200" b="1" dirty="0" smtClean="0">
                <a:solidFill>
                  <a:schemeClr val="tx1"/>
                </a:solidFill>
              </a:rPr>
              <a:t>робот</a:t>
            </a:r>
            <a:r>
              <a:rPr lang="ru-RU" sz="32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194" name="Picture 2" descr="схема умного до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" y="1637672"/>
            <a:ext cx="9035099" cy="57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7552" y="5436312"/>
            <a:ext cx="9144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Л</a:t>
            </a:r>
            <a:r>
              <a:rPr lang="ru-RU" sz="3200" b="1" dirty="0" smtClean="0">
                <a:solidFill>
                  <a:schemeClr val="tx1"/>
                </a:solidFill>
              </a:rPr>
              <a:t>юди </a:t>
            </a:r>
            <a:r>
              <a:rPr lang="ru-RU" sz="3200" b="1" dirty="0">
                <a:solidFill>
                  <a:schemeClr val="tx1"/>
                </a:solidFill>
              </a:rPr>
              <a:t>создавали роботов не только для помощи по </a:t>
            </a:r>
            <a:r>
              <a:rPr lang="ru-RU" sz="3200" b="1" dirty="0" smtClean="0">
                <a:solidFill>
                  <a:schemeClr val="tx1"/>
                </a:solidFill>
              </a:rPr>
              <a:t>дому, </a:t>
            </a:r>
            <a:r>
              <a:rPr lang="ru-RU" sz="3200" b="1" dirty="0">
                <a:solidFill>
                  <a:schemeClr val="tx1"/>
                </a:solidFill>
              </a:rPr>
              <a:t>но и для </a:t>
            </a:r>
            <a:r>
              <a:rPr lang="ru-RU" sz="3200" b="1" dirty="0" smtClean="0">
                <a:solidFill>
                  <a:schemeClr val="tx1"/>
                </a:solidFill>
              </a:rPr>
              <a:t>военных </a:t>
            </a:r>
            <a:r>
              <a:rPr lang="ru-RU" sz="3200" b="1" dirty="0" smtClean="0">
                <a:solidFill>
                  <a:schemeClr val="tx1"/>
                </a:solidFill>
              </a:rPr>
              <a:t>конфликтов, а также для использования специальными службами.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vuzopedia.ru/storage/app/uploads/public/619/f5c/45e/619f5c45e5028106845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0" y="1710572"/>
            <a:ext cx="7749969" cy="477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3439" y="5266379"/>
            <a:ext cx="9144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19487" y="1794933"/>
            <a:ext cx="293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Робот-сапёр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748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50397" y="368146"/>
            <a:ext cx="8364583" cy="112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sz="3200" b="1" dirty="0">
                <a:solidFill>
                  <a:schemeClr val="tx1"/>
                </a:solidFill>
              </a:rPr>
              <a:t>АСУ-1 "Валькирия" — это беспилотный авиационный комплекс военного и гражданского </a:t>
            </a:r>
            <a:r>
              <a:rPr lang="ru-RU" sz="3200" b="1" dirty="0" smtClean="0">
                <a:solidFill>
                  <a:schemeClr val="tx1"/>
                </a:solidFill>
              </a:rPr>
              <a:t>назначения.</a:t>
            </a:r>
            <a:endParaRPr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avatars.dzeninfra.ru/get-zen_doc/3432422/pub_5f3164a40d8f01499c73edb6_5f316864bbe8572b8018292d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3" y="1998733"/>
            <a:ext cx="7808813" cy="45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978" y="5449471"/>
            <a:ext cx="9144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iscover24.ru/wp-content/uploads/2022/02/20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516"/>
            <a:ext cx="91440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2201" y="392464"/>
            <a:ext cx="7560732" cy="946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Военный квадракоптер с ракетой.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7254" y="5571666"/>
            <a:ext cx="9144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rorobot.ru/slovarik/future_combat_systems/D0_amdOXcAA5Cf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6" y="1490132"/>
            <a:ext cx="8436364" cy="474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2549" y="396510"/>
            <a:ext cx="5324559" cy="59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Беспилотная атакующая самоходка.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920" y="5444403"/>
            <a:ext cx="9144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199" y="956394"/>
            <a:ext cx="8238067" cy="2066205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</a:rPr>
              <a:t>Выводы: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Роботы плотно вошли в нашу жизнь и уже трудно представить наш современный мир без роботов. Они проникли во все сферы человеческой деятельности полностью или частично заменили людей, иногда оставляя без работы, а иногда спасая их жизни.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ASUS\Desktop\robo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4409"/>
            <a:ext cx="7730066" cy="31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59" y="2518835"/>
            <a:ext cx="6848474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5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80534" y="2582333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 создание презентации использовались материалы находящиеся в открытом доступе сети интернет.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https://www.google.com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https://yandex.ru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1866" y="609600"/>
            <a:ext cx="8212667" cy="5638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Презентация разработана к внеурочному мероприятию по теме: «Роботы в современном мире».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Цель занятия: </a:t>
            </a:r>
            <a:r>
              <a:rPr lang="ru-RU" dirty="0" smtClean="0"/>
              <a:t>Познакомить обучающихся с научно-техническими достижениями в сфере робототехники.</a:t>
            </a:r>
          </a:p>
          <a:p>
            <a:pPr marL="0" indent="0">
              <a:buNone/>
            </a:pPr>
            <a:r>
              <a:rPr lang="ru-RU" b="1" dirty="0" smtClean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Рассмотреть плюсы и минусы развития робототехники в мире, стране;</a:t>
            </a:r>
          </a:p>
          <a:p>
            <a:pPr marL="0" indent="0">
              <a:buNone/>
            </a:pPr>
            <a:r>
              <a:rPr lang="ru-RU" dirty="0" smtClean="0"/>
              <a:t>Прививать  обучающимся интерес к научно техническому прогрессу, стремление к изучению точных дисциплин, программирования и </a:t>
            </a:r>
            <a:r>
              <a:rPr lang="ru-RU" dirty="0" err="1" smtClean="0"/>
              <a:t>тд</a:t>
            </a:r>
            <a:r>
              <a:rPr lang="ru-RU" dirty="0" smtClean="0"/>
              <a:t>.;</a:t>
            </a:r>
          </a:p>
          <a:p>
            <a:pPr marL="0" indent="0">
              <a:buNone/>
            </a:pPr>
            <a:r>
              <a:rPr lang="ru-RU" dirty="0" smtClean="0"/>
              <a:t>Развитие кругозора обучающихся;</a:t>
            </a:r>
          </a:p>
          <a:p>
            <a:pPr marL="0" indent="0">
              <a:buNone/>
            </a:pPr>
            <a:r>
              <a:rPr lang="ru-RU" dirty="0" smtClean="0"/>
              <a:t>Развитие патриотизма.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Целевая аудитория: </a:t>
            </a:r>
            <a:r>
              <a:rPr lang="ru-RU" dirty="0" smtClean="0"/>
              <a:t>обучающиеся  7-11 классов.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1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2467" y="2218267"/>
            <a:ext cx="5816599" cy="44111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Слово «робот» было придумано более 100 лет назад чешским писателем Карелом Чапеком. Сначала оно использовалось только в фантастике. Позже так стали называть  механизмы, способные производить действия, похожие на человеческие.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err="1"/>
              <a:t>Ро́бот</a:t>
            </a:r>
            <a:r>
              <a:rPr lang="ru-RU" dirty="0"/>
              <a:t> (</a:t>
            </a:r>
            <a:r>
              <a:rPr lang="ru-RU" dirty="0" err="1">
                <a:hlinkClick r:id="rId2" tooltip="Чешский язык"/>
              </a:rPr>
              <a:t>чеш</a:t>
            </a:r>
            <a:r>
              <a:rPr lang="ru-RU" dirty="0">
                <a:hlinkClick r:id="rId2" tooltip="Чешский язык"/>
              </a:rPr>
              <a:t>.</a:t>
            </a:r>
            <a:r>
              <a:rPr lang="ru-RU" dirty="0"/>
              <a:t> </a:t>
            </a:r>
            <a:r>
              <a:rPr lang="ru-RU" i="1" dirty="0" err="1"/>
              <a:t>robot</a:t>
            </a:r>
            <a:r>
              <a:rPr lang="ru-RU" dirty="0"/>
              <a:t>, от </a:t>
            </a:r>
            <a:r>
              <a:rPr lang="ru-RU" i="1" dirty="0" err="1"/>
              <a:t>robota</a:t>
            </a:r>
            <a:r>
              <a:rPr lang="ru-RU" dirty="0"/>
              <a:t> — «подневольный труд») — </a:t>
            </a:r>
            <a:r>
              <a:rPr lang="ru-RU" dirty="0">
                <a:hlinkClick r:id="rId3" tooltip="Автомат (механизм)"/>
              </a:rPr>
              <a:t>автоматическое</a:t>
            </a:r>
            <a:r>
              <a:rPr lang="ru-RU" dirty="0"/>
              <a:t> устройство, предназначенное для осуществления различного рода механических операций, которое действует по заранее заложенной </a:t>
            </a:r>
            <a:r>
              <a:rPr lang="ru-RU" dirty="0">
                <a:hlinkClick r:id="rId4" tooltip="Компьютерная программа"/>
              </a:rPr>
              <a:t>программе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Что такое робот?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ASUS\Desktop\ROBOT ROBERT.199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16767" r="19361" b="12575"/>
          <a:stretch/>
        </p:blipFill>
        <p:spPr bwMode="auto">
          <a:xfrm>
            <a:off x="6180668" y="2659838"/>
            <a:ext cx="2963332" cy="38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7801" y="1862667"/>
            <a:ext cx="8805332" cy="5376332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Эти </a:t>
            </a:r>
            <a:r>
              <a:rPr lang="ru-RU" dirty="0"/>
              <a:t>механические агенты были созданы, чтобы помогать людям с особо опасной работы и повседневной работой. И, действительно, они способны на многое. Они могут выполнять любые операции, в соответствии с программой, установленной в них. Например, они </a:t>
            </a:r>
            <a:r>
              <a:rPr lang="ru-RU" dirty="0" smtClean="0"/>
              <a:t>могут</a:t>
            </a:r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 </a:t>
            </a:r>
            <a:r>
              <a:rPr lang="ru-RU" dirty="0"/>
              <a:t>помочь со стиркой, облегчить </a:t>
            </a:r>
            <a:endParaRPr lang="ru-RU" dirty="0" smtClean="0"/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процесс </a:t>
            </a:r>
            <a:r>
              <a:rPr lang="ru-RU" dirty="0"/>
              <a:t>приготовление пищи, </a:t>
            </a:r>
            <a:endParaRPr lang="ru-RU" dirty="0" smtClean="0"/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отвечать </a:t>
            </a:r>
            <a:r>
              <a:rPr lang="ru-RU" dirty="0"/>
              <a:t>на телефонные звонки</a:t>
            </a:r>
            <a:r>
              <a:rPr lang="ru-RU" dirty="0" smtClean="0"/>
              <a:t>,</a:t>
            </a:r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 </a:t>
            </a:r>
            <a:r>
              <a:rPr lang="ru-RU" dirty="0"/>
              <a:t>поднимать упавшие предметы, </a:t>
            </a:r>
            <a:endParaRPr lang="ru-RU" dirty="0" smtClean="0"/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разминировать </a:t>
            </a:r>
            <a:r>
              <a:rPr lang="ru-RU" dirty="0"/>
              <a:t>бомбы</a:t>
            </a:r>
            <a:endParaRPr lang="ru-RU" dirty="0" smtClean="0"/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и </a:t>
            </a:r>
            <a:r>
              <a:rPr lang="ru-RU" dirty="0"/>
              <a:t>даже работать </a:t>
            </a:r>
            <a:r>
              <a:rPr lang="ru-RU" dirty="0" smtClean="0"/>
              <a:t>с радиоактивным</a:t>
            </a:r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720"/>
              <a:buNone/>
            </a:pPr>
            <a:r>
              <a:rPr lang="ru-RU" dirty="0" smtClean="0"/>
              <a:t> материалом.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4740" y="397594"/>
            <a:ext cx="8229600" cy="1252728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 smtClean="0">
                <a:solidFill>
                  <a:schemeClr val="tx1"/>
                </a:solidFill>
              </a:rPr>
              <a:t>Приближающаяся эпоха роботов</a:t>
            </a:r>
            <a:r>
              <a:rPr lang="ru-RU" sz="3100" b="1" dirty="0">
                <a:solidFill>
                  <a:schemeClr val="tx1"/>
                </a:solidFill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</a:rPr>
              <a:t>-это </a:t>
            </a:r>
            <a:r>
              <a:rPr lang="ru-RU" sz="3100" b="1" dirty="0">
                <a:solidFill>
                  <a:schemeClr val="tx1"/>
                </a:solidFill>
              </a:rPr>
              <a:t>результат научно-технического прогресса</a:t>
            </a:r>
            <a:r>
              <a:rPr lang="ru-RU" sz="3100" b="1" dirty="0" smtClean="0">
                <a:solidFill>
                  <a:schemeClr val="tx1"/>
                </a:solidFill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AutoShape 2" descr="Каталог роботов разминир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Каталог роботов разминиров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55" y="3691466"/>
            <a:ext cx="3795185" cy="28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Применение роботов в современном мире.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AutoShape 2" descr="Робот на пищевом производстве: возможности и перспектив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Робот на пищевом производстве: возможности и перспектив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75601"/>
            <a:ext cx="3535214" cy="258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13" y="4216400"/>
            <a:ext cx="4786620" cy="25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Роботы в медицине: применение и возможн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23" y="1675601"/>
            <a:ext cx="4077102" cy="24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sz="2000" b="1" dirty="0">
                <a:solidFill>
                  <a:schemeClr val="tx1"/>
                </a:solidFill>
              </a:rPr>
              <a:t>В настоящее время современная промышленность находится на таком этапе развития, что любой технологический процесс не обходится без средств </a:t>
            </a:r>
            <a:r>
              <a:rPr lang="ru-RU" sz="2000" b="1" dirty="0" smtClean="0">
                <a:solidFill>
                  <a:schemeClr val="tx1"/>
                </a:solidFill>
              </a:rPr>
              <a:t>автоматизации.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png.pngtree.com/background/20220720/original/pngtree-smart-factory-and-industry-4-picture-image_16818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048"/>
            <a:ext cx="9144000" cy="52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0" y="5630365"/>
            <a:ext cx="83820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В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tx1"/>
                </a:solidFill>
              </a:rPr>
              <a:t>последнее </a:t>
            </a:r>
            <a:r>
              <a:rPr lang="ru-RU" sz="2400" b="1" dirty="0" smtClean="0">
                <a:solidFill>
                  <a:schemeClr val="tx1"/>
                </a:solidFill>
              </a:rPr>
              <a:t>годы </a:t>
            </a:r>
            <a:r>
              <a:rPr lang="ru-RU" sz="2400" b="1" dirty="0">
                <a:solidFill>
                  <a:schemeClr val="tx1"/>
                </a:solidFill>
              </a:rPr>
              <a:t>используется все больше и больше компьютеров и роботизированных </a:t>
            </a:r>
            <a:r>
              <a:rPr lang="ru-RU" sz="2400" b="1" dirty="0" smtClean="0">
                <a:solidFill>
                  <a:schemeClr val="tx1"/>
                </a:solidFill>
              </a:rPr>
              <a:t>заводов,  для технического прогресса.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https://ravon2.ru/wp-content/uploads/2017/07/124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1" y="1811942"/>
            <a:ext cx="8982159" cy="50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4034" y="5547390"/>
            <a:ext cx="914400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3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Системы идентификации по </a:t>
            </a:r>
            <a:r>
              <a:rPr lang="ru-RU" sz="3600" b="1" dirty="0" smtClean="0">
                <a:solidFill>
                  <a:schemeClr val="tx1"/>
                </a:solidFill>
              </a:rPr>
              <a:t>штрих-коду и автоматической отправке посылок.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s://leuze.ru/image/catalog/issledovaniya/promyshlennaya-avtomatika/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851"/>
            <a:ext cx="914718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idx="1"/>
          </p:nvPr>
        </p:nvSpPr>
        <p:spPr>
          <a:xfrm>
            <a:off x="226990" y="965200"/>
            <a:ext cx="5466843" cy="438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ru-RU" sz="2480" dirty="0" smtClean="0"/>
              <a:t>Через некоторое </a:t>
            </a:r>
            <a:r>
              <a:rPr lang="ru-RU" sz="2480" dirty="0" smtClean="0"/>
              <a:t>время, </a:t>
            </a:r>
            <a:r>
              <a:rPr lang="ru-RU" sz="2480" dirty="0" smtClean="0"/>
              <a:t>пожалуй</a:t>
            </a:r>
            <a:r>
              <a:rPr lang="ru-RU" sz="2480" dirty="0"/>
              <a:t>, </a:t>
            </a:r>
            <a:r>
              <a:rPr lang="ru-RU" sz="2480" dirty="0" smtClean="0"/>
              <a:t>робота можно будет встретить в каждом доме. 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ru-RU" sz="2480" dirty="0" smtClean="0"/>
              <a:t>Кроме </a:t>
            </a:r>
            <a:r>
              <a:rPr lang="ru-RU" sz="2480" dirty="0"/>
              <a:t>того, роботы могут быть использованы для самых сложных и опасных работ. Их уже отправляли изучать другие планеты или исследовать подводные пространства. Они используются на заводах для сборки машин и прочей электроники. Кажется, что справиться с такой работой можно, только доверив ее роботам. </a:t>
            </a:r>
            <a:r>
              <a:rPr lang="ru-RU" sz="2480" dirty="0"/>
              <a:t>Ч</a:t>
            </a:r>
            <a:r>
              <a:rPr lang="ru-RU" sz="2480" dirty="0" smtClean="0"/>
              <a:t>еловекоподобные </a:t>
            </a:r>
            <a:r>
              <a:rPr lang="ru-RU" sz="2480" dirty="0"/>
              <a:t>роботы с искусственным интеллектом </a:t>
            </a:r>
            <a:r>
              <a:rPr lang="ru-RU" sz="2480" dirty="0" smtClean="0"/>
              <a:t>будут  широко </a:t>
            </a:r>
            <a:r>
              <a:rPr lang="ru-RU" sz="2480" dirty="0"/>
              <a:t>использоваться новыми </a:t>
            </a:r>
            <a:r>
              <a:rPr lang="ru-RU" sz="2480" dirty="0" smtClean="0"/>
              <a:t>поколениями.</a:t>
            </a:r>
            <a:endParaRPr dirty="0"/>
          </a:p>
        </p:txBody>
      </p:sp>
      <p:pic>
        <p:nvPicPr>
          <p:cNvPr id="8194" name="Picture 2" descr="https://mars.nasa.gov/system/resources/detail_files/3451_PIA08487-ful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00" y="1563779"/>
            <a:ext cx="3069739" cy="2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.coastalscience.noaa.gov/csmedia/2014/03/NewR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33" y="3877734"/>
            <a:ext cx="3382471" cy="22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510</TotalTime>
  <Words>425</Words>
  <Application>Microsoft Office PowerPoint</Application>
  <PresentationFormat>Экран (4:3)</PresentationFormat>
  <Paragraphs>47</Paragraphs>
  <Slides>18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Тема: «Роботы в современном мире».</vt:lpstr>
      <vt:lpstr>Презентация PowerPoint</vt:lpstr>
      <vt:lpstr>Что такое робот?</vt:lpstr>
      <vt:lpstr>Приближающаяся эпоха роботов -это результат научно-технического прогресса.  </vt:lpstr>
      <vt:lpstr>Применение роботов в современном мире.</vt:lpstr>
      <vt:lpstr>В настоящее время современная промышленность находится на таком этапе развития, что любой технологический процесс не обходится без средств автоматизации.</vt:lpstr>
      <vt:lpstr>В последнее годы используется все больше и больше компьютеров и роботизированных заводов,  для технического прогресса. </vt:lpstr>
      <vt:lpstr>Системы идентификации по штрих-коду и автоматической отправке посылок.</vt:lpstr>
      <vt:lpstr>Презентация PowerPoint</vt:lpstr>
      <vt:lpstr>Применение роботов в быту. </vt:lpstr>
      <vt:lpstr>Умный дом – тоже робот?</vt:lpstr>
      <vt:lpstr>Люди создавали роботов не только для помощи по дому, но и для военных конфликтов, а также для использования специальными службами.</vt:lpstr>
      <vt:lpstr>АСУ-1 "Валькирия" — это беспилотный авиационный комплекс военного и гражданского назначения.</vt:lpstr>
      <vt:lpstr>Презентация PowerPoint</vt:lpstr>
      <vt:lpstr>Презентация PowerPoint</vt:lpstr>
      <vt:lpstr> Выводы:  Роботы плотно вошли в нашу жизнь и уже трудно представить наш современный мир без роботов. Они проникли во все сферы человеческой деятельности полностью или частично заменили людей, иногда оставляя без работы, а иногда спасая их жизни.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Роботы в современном мире.</dc:title>
  <dc:creator>ASUS</dc:creator>
  <cp:lastModifiedBy>ASUS</cp:lastModifiedBy>
  <cp:revision>33</cp:revision>
  <dcterms:modified xsi:type="dcterms:W3CDTF">2022-10-30T15:00:15Z</dcterms:modified>
</cp:coreProperties>
</file>