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sldIdLst>
    <p:sldId id="287" r:id="rId2"/>
    <p:sldId id="297" r:id="rId3"/>
    <p:sldId id="289" r:id="rId4"/>
    <p:sldId id="290" r:id="rId5"/>
    <p:sldId id="298" r:id="rId6"/>
    <p:sldId id="294" r:id="rId7"/>
    <p:sldId id="299" r:id="rId8"/>
    <p:sldId id="291" r:id="rId9"/>
    <p:sldId id="292" r:id="rId10"/>
    <p:sldId id="295" r:id="rId11"/>
    <p:sldId id="29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lgerian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lgerian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lgerian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lgerian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lgerian" pitchFamily="82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lgerian" pitchFamily="82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lgerian" pitchFamily="82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lgerian" pitchFamily="82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lgerian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CCFFCC"/>
    <a:srgbClr val="FED05E"/>
    <a:srgbClr val="FF9900"/>
    <a:srgbClr val="FFF3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9296" autoAdjust="0"/>
  </p:normalViewPr>
  <p:slideViewPr>
    <p:cSldViewPr>
      <p:cViewPr varScale="1">
        <p:scale>
          <a:sx n="80" d="100"/>
          <a:sy n="80" d="100"/>
        </p:scale>
        <p:origin x="-2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3858851-926C-4977-8176-825DE04B9FCB}" type="datetimeFigureOut">
              <a:rPr lang="ru-RU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9F86558-5E34-4837-8372-CF52CDD1D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</p:grpSp>
      <p:sp>
        <p:nvSpPr>
          <p:cNvPr id="25612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C594E-516E-4513-AEF6-0FF5DCC87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BE698-4975-4394-BEFB-BDFFEC9F6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14942-08B5-43D7-A1C9-D4576A7F9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426C6-C4EA-4711-B387-8781DCF2E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C05CB-9E47-4A27-89FA-635B78762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5CD12-F5AA-41FD-8902-011F70399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F4269-C13E-4EE5-B728-ECD7BFEDD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12442-41CB-49F9-868B-83149BDE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E893E-B11F-4CCF-BD4E-1D6444412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34ADE-847C-4876-89B2-7280BC695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CF98-77A1-47AA-B3D8-445F4B0B7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24580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24583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sp>
            <p:nvSpPr>
              <p:cNvPr id="24585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</p:grp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+mn-lt"/>
              </a:defRPr>
            </a:lvl1pPr>
          </a:lstStyle>
          <a:p>
            <a:pPr>
              <a:defRPr/>
            </a:pPr>
            <a:fld id="{ECC57C90-95EB-4687-B2A8-322E68E1D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16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/>
              <a:t>Родительское собрание на тему « Особенности участия родителей в управлении современной школой»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1600" b="1" smtClean="0"/>
              <a:t>Подготовила учитель физики и немецкого языка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600" b="1" smtClean="0"/>
              <a:t>Ивановского филиала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600" b="1" smtClean="0"/>
              <a:t>МБОУ Моисеево-Алабушской сош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600" b="1" smtClean="0"/>
              <a:t>Базыгина Л.П.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                                </a:t>
            </a:r>
          </a:p>
          <a:p>
            <a:pPr eaLnBrk="1" hangingPunct="1"/>
            <a:endParaRPr lang="ru-RU" sz="1400" b="1" i="1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</a:t>
            </a:r>
          </a:p>
          <a:p>
            <a:pPr eaLnBrk="1" hangingPunct="1"/>
            <a:endParaRPr lang="ru-RU" sz="1400" b="1" i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Как осуществляется  управление образования через Управляющие советы в других странах?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Советы с совещательной функцией(Бельгия, Голландия, Норвегия, Люксембург, Германия, Австрия);</a:t>
            </a:r>
          </a:p>
          <a:p>
            <a:r>
              <a:rPr lang="ru-RU" smtClean="0"/>
              <a:t>Советы с определенными полномочиями в принятии решений (Греция, Франция, Италия, Дания, Испания, Португалия, США и Англия)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В РОССИИ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Право организации деятельности органов самоуправления закреплено  в Законе РФ «Об образовании»(ст.35,п.2). С апреля 2004 года в РФ был объявлен эксперимент по созданию  Управляющих советов в 6-и пилотных территориях,  в т.ч. и в Тамбовской области.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Ивановский филиал МБОУ Моисеево-Алабушской сош</a:t>
            </a:r>
          </a:p>
        </p:txBody>
      </p:sp>
      <p:pic>
        <p:nvPicPr>
          <p:cNvPr id="15362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0" y="1960563"/>
            <a:ext cx="6937375" cy="4003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СТАТУС РОДИТЕЛЕЙ ПО ОТНОШЕНИЮ К ШКОЛЕ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Как социальные заказчики имеют право выбора ОУ и дополнительных услуг для развития ребенка;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Как эксперты качества образования могут вести диалоги с администрацией школы и учителями, посещать уроки и мероприятия, обмениваться мнениями и пожеланиями по совершенствованию образовательного процесса;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Как защитники прав и интересов ребенка Имеют право  вести собеседования с учителями об образовании своего ребенка, посещать индивидуальные консультации, тематические педсоветы и совещания;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СТАТУС РОДИТЕЛЕЙ (продолжение)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800" b="1" smtClean="0"/>
              <a:t>Могут выступать как инвесторы- спонсоры с целью улучшения материально- технической базы учебных кабинетов и питания школьников.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659563" y="2708275"/>
            <a:ext cx="73025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516688" y="2205038"/>
            <a:ext cx="714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3" descr="1 00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071563"/>
            <a:ext cx="6143625" cy="46085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Управляющие советы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4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/>
              <a:t>                     В настоящее время у родителей появилась возможность активно влиять на решение вопросов, связанных с обучением детей, через создаваемые в каждой школе Управляющие советы.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3" descr="1 00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000125"/>
            <a:ext cx="6245225" cy="468471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Кому нужны Управляющие советы?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b="1" smtClean="0"/>
              <a:t>обучающимся;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b="1" smtClean="0"/>
              <a:t>родителям обучающихся;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b="1" smtClean="0"/>
              <a:t>работникам школы;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b="1" smtClean="0"/>
              <a:t>администрации;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b="1" smtClean="0"/>
              <a:t>органу управления;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b="1" smtClean="0"/>
              <a:t>местной общественности.</a:t>
            </a:r>
            <a:endParaRPr lang="ru-RU" sz="28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88" y="0"/>
            <a:ext cx="7072312" cy="1773238"/>
          </a:xfrm>
        </p:spPr>
        <p:txBody>
          <a:bodyPr/>
          <a:lstStyle/>
          <a:p>
            <a:pPr eaLnBrk="1" hangingPunct="1"/>
            <a:r>
              <a:rPr lang="ru-RU" sz="3200" b="1" smtClean="0"/>
              <a:t>Какой круг задач могут решать Управляющие советы?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2989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000" b="1" smtClean="0"/>
              <a:t>Определяют основные направления развития ОУ;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000" b="1" smtClean="0"/>
              <a:t>Повышают эффективность финансово- экономической деятельности ОУ;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000" b="1" smtClean="0"/>
              <a:t>Участвуют в распределении стимулирующей части оплаты труда работников школы;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000" b="1" smtClean="0"/>
              <a:t>Контролируют соблюдение надлежащих условий обучения и воспитания в ОУ,  сохранения и укрепления здоровья обучающихся;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000" b="1" smtClean="0"/>
              <a:t>Определяют порядок привлечения внебюджетных средств из дополнительных источников, включая добровольные пожертвования родителей;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000" b="1" smtClean="0"/>
              <a:t>Контролирует целевое и рациональное расходование финансов ОУ.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gerian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gerian" pitchFamily="82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285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Algerian</vt:lpstr>
      <vt:lpstr>Arial</vt:lpstr>
      <vt:lpstr>Times New Roman</vt:lpstr>
      <vt:lpstr>Wingdings</vt:lpstr>
      <vt:lpstr>Calibri</vt:lpstr>
      <vt:lpstr>Business Plan</vt:lpstr>
      <vt:lpstr>Business Plan</vt:lpstr>
      <vt:lpstr> </vt:lpstr>
      <vt:lpstr>Ивановский филиал МБОУ Моисеево-Алабушской сош</vt:lpstr>
      <vt:lpstr>СТАТУС РОДИТЕЛЕЙ ПО ОТНОШЕНИЮ К ШКОЛЕ</vt:lpstr>
      <vt:lpstr>СТАТУС РОДИТЕЛЕЙ (продолжение)</vt:lpstr>
      <vt:lpstr>Слайд 5</vt:lpstr>
      <vt:lpstr>Управляющие советы</vt:lpstr>
      <vt:lpstr>Слайд 7</vt:lpstr>
      <vt:lpstr>Кому нужны Управляющие советы?</vt:lpstr>
      <vt:lpstr>Какой круг задач могут решать Управляющие советы?</vt:lpstr>
      <vt:lpstr>Как осуществляется  управление образования через Управляющие советы в других странах?</vt:lpstr>
      <vt:lpstr>             В РОССИИ</vt:lpstr>
    </vt:vector>
  </TitlesOfParts>
  <Company>Gimnasy1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Station01</dc:creator>
  <cp:lastModifiedBy>comp123</cp:lastModifiedBy>
  <cp:revision>67</cp:revision>
  <dcterms:created xsi:type="dcterms:W3CDTF">2006-10-31T07:42:52Z</dcterms:created>
  <dcterms:modified xsi:type="dcterms:W3CDTF">2019-01-10T08:26:09Z</dcterms:modified>
</cp:coreProperties>
</file>