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7"/>
            <a:ext cx="9299575" cy="702160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286280"/>
          </a:xfrm>
        </p:spPr>
        <p:txBody>
          <a:bodyPr>
            <a:normAutofit/>
          </a:bodyPr>
          <a:lstStyle/>
          <a:p>
            <a:endParaRPr lang="ru-RU" b="1" dirty="0" smtClean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«Роль подвижной игры в развитии физических качеств у детей младшего дошкольного возраста»</a:t>
            </a:r>
          </a:p>
          <a:p>
            <a:endParaRPr lang="ru-RU" b="1" dirty="0" smtClean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fsd.kopilkaurokov.ru/up/html/2019/04/30/k_5cc7e64416e57/508789_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СПАСИБО ЗА ВНИМАНИЕ!!!!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Актуальность данной работы в том, что игра является ведущим видом деятельности дошкольника, она понятна и доступна ему. Поэтому, с помощью подвижной игры, мы можем физически развивать ребенка.</a:t>
            </a:r>
            <a:br>
              <a:rPr lang="ru-RU" sz="2000" dirty="0" smtClean="0"/>
            </a:br>
            <a:r>
              <a:rPr lang="ru-RU" sz="2000" b="1" dirty="0" smtClean="0"/>
              <a:t>Цель:</a:t>
            </a:r>
            <a:r>
              <a:rPr lang="ru-RU" sz="2000" dirty="0" smtClean="0"/>
              <a:t> теоретическое и практическое исследование влияния подвижных игр на развитие физических качеств у детей младшего дошкольного возраста.</a:t>
            </a:r>
            <a:br>
              <a:rPr lang="ru-RU" sz="2000" dirty="0" smtClean="0"/>
            </a:br>
            <a:r>
              <a:rPr lang="ru-RU" sz="2000" b="1" dirty="0" smtClean="0"/>
              <a:t>Объект исследования: </a:t>
            </a:r>
            <a:r>
              <a:rPr lang="ru-RU" sz="2000" dirty="0" smtClean="0"/>
              <a:t>процесс развития физических качеств детей младшего дошкольного возраста.</a:t>
            </a:r>
            <a:br>
              <a:rPr lang="ru-RU" sz="2000" dirty="0" smtClean="0"/>
            </a:br>
            <a:r>
              <a:rPr lang="ru-RU" sz="2000" b="1" dirty="0" smtClean="0"/>
              <a:t>Предмет исследования:</a:t>
            </a:r>
            <a:r>
              <a:rPr lang="ru-RU" sz="2000" dirty="0" smtClean="0"/>
              <a:t> подвижная игра как средство развития физических качеств детей младшего дошкольного возраста.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Задачи исследования: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1.Анализ и обобщение научно-методической литературы по проблеме исследования.</a:t>
            </a:r>
            <a:br>
              <a:rPr lang="ru-RU" sz="2000" dirty="0" smtClean="0"/>
            </a:br>
            <a:r>
              <a:rPr lang="ru-RU" sz="2000" dirty="0" smtClean="0"/>
              <a:t>2.Анализ передового педагогического опыта по развитию физических качеств у младших дошкольников.</a:t>
            </a:r>
            <a:br>
              <a:rPr lang="ru-RU" sz="2000" dirty="0" smtClean="0"/>
            </a:br>
            <a:r>
              <a:rPr lang="ru-RU" sz="2000" dirty="0" smtClean="0"/>
              <a:t>3.Описание практической работы по использованию подвижных игр в развитии физических качеств детей дошкольников.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Физическое развитие — процесс формирования и последующего изменения на протяжении индивидуальной жизни естественных морфофункциональных свойств организма ребенка и основанных на них психофизических качеств.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Физические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Быстрота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определяется скоростью двигательной реакции, отдельных движений, частотой неоднократно повторяющихся движений.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Ловкость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способность быстро овладевать новыми движениями, быстро перестраивать двигательную деятельность в соответствии с требованиями внезапно меняющейся обстановки.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способность в процессе двигательных действий преодолевать внешнее сопротивление или противодействовать ему посредством мышечных напряжений.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Выносливость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способность противостоять утомлению в какой-либо деятельности.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Гибкость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свойства опорно-двигательного аппарата, определяющие степень подвижности его звеньев.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– наиболее доступный для детей вид деятельности, способ переработки полученных из окружающего мира впечатлений.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3429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это не только форма активного отдыха детей, но и одна из любимых игр, средство приобщения ребенка к здоровому образу жизни.</a:t>
            </a:r>
          </a:p>
          <a:p>
            <a:pPr indent="3429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Важнейший результат игры - это радость и эмоциональный подъем детей. Благодаря этому свойству игры, в значительной степени игрового и соревновательного характера, больше чем другие формы и средства физической культуры, соответствуют воспитанию двигательных способностей у учащихся.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по физической культуре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теплое 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года предусматривает: </a:t>
            </a:r>
          </a:p>
          <a:p>
            <a:pPr lvl="0" indent="34290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различных видов движений;</a:t>
            </a:r>
          </a:p>
          <a:p>
            <a:pPr lvl="0" indent="34290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подвижных игр разной интенсивности: игры с бегом, прыжками, лазаньем, бросанием и метанием предметов, игры на ориентировку в пространстве, игры на развитие внимания, ловкости и точности выполнения различных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pPr indent="3429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зимнее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упражнения детей используют следующие движения:</a:t>
            </a:r>
          </a:p>
          <a:p>
            <a:pPr lvl="0" indent="34290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 по следам, ходьба поднимая колени, ходьба змейкой вокруг сугроба;</a:t>
            </a:r>
          </a:p>
          <a:p>
            <a:pPr lvl="0" indent="34290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в равновесии – ходьба по снежному валу прямо, боком, перешагивание через палочки;</a:t>
            </a:r>
          </a:p>
          <a:p>
            <a:pPr lvl="0" indent="342900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подлезание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 ветку;</a:t>
            </a:r>
          </a:p>
          <a:p>
            <a:pPr lvl="0" indent="34290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метание в вертикальную и горизонтальную цель, на дальность, метание вверх.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акробатических упражнений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состоят в следующем: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сохранять и развивать гибкость и эластичность позвоночника и подвижность суставов;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чувство равновесия, чувство полета, способность легко владеть своим телом;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выполнению упражнения легко, с равномерным дыханием;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укреплять способность мышц сокращаться, растягиваться и расслабляться.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sd.kopilkaurokov.ru/up/html/2019/04/30/k_5cc7e64416e57/50878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21497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общей системе образовательной работы ДОУ физическое воспитание детей занимает особое место. В результате целенаправленного педагогического воздействия укрепляется здоровье ребенка, происходит тренировка физиологических функций организма, интенсивно развиваются движения, двигательные навыки и физические качества, необходимые для всестороннего гармоничного развития личности.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391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Актуальность данной работы в том, что игра является ведущим видом деятельности дошкольника, она понятна и доступна ему. Поэтому, с помощью подвижной игры, мы можем физически развивать ребенка. Цель: теоретическое и практическое исследование влияния подвижных игр на развитие физических качеств у детей младшего дошкольного возраста. Объект исследования: процесс развития физических качеств детей младшего дошкольного возраста. Предмет исследования: подвижная игра как средство развития физических качеств детей младшего дошкольного возраста. Задачи исследования: 1.Анализ и обобщение научно-методической литературы по проблеме исследования. 2.Анализ передового педагогического опыта по развитию физических качеств у младших дошкольников. 3.Описание практической работы по использованию подвижных игр в развитии физических качеств детей дошкольников.</vt:lpstr>
      <vt:lpstr>Физическое развитие — процесс формирования и последующего изменения на протяжении индивидуальной жизни естественных морфофункциональных свойств организма ребенка и основанных на них психофизических качеств.  </vt:lpstr>
      <vt:lpstr>Физические качества</vt:lpstr>
      <vt:lpstr>Игра – наиболее доступный для детей вид деятельности, способ переработки полученных из окружающего мира впечатлений.</vt:lpstr>
      <vt:lpstr>Презентация PowerPoint</vt:lpstr>
      <vt:lpstr>Презентация PowerPoint</vt:lpstr>
      <vt:lpstr>Презентация PowerPoint</vt:lpstr>
      <vt:lpstr>  Вывод В общей системе образовательной работы ДОУ физическое воспитание детей занимает особое место. В результате целенаправленного педагогического воздействия укрепляется здоровье ребенка, происходит тренировка физиологических функций организма, интенсивно развиваются движения, двигательные навыки и физические качества, необходимые для всестороннего гармоничного развития личности.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Лилиля</cp:lastModifiedBy>
  <cp:revision>21</cp:revision>
  <dcterms:created xsi:type="dcterms:W3CDTF">2020-04-03T04:26:40Z</dcterms:created>
  <dcterms:modified xsi:type="dcterms:W3CDTF">2020-08-18T18:27:23Z</dcterms:modified>
</cp:coreProperties>
</file>